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73" r:id="rId12"/>
    <p:sldId id="274" r:id="rId13"/>
    <p:sldId id="275" r:id="rId14"/>
    <p:sldId id="276" r:id="rId15"/>
    <p:sldId id="277" r:id="rId16"/>
    <p:sldId id="272" r:id="rId17"/>
    <p:sldId id="278" r:id="rId18"/>
    <p:sldId id="279" r:id="rId19"/>
    <p:sldId id="280" r:id="rId20"/>
    <p:sldId id="281" r:id="rId21"/>
    <p:sldId id="282" r:id="rId22"/>
    <p:sldId id="29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on, Thomas Daniel (Student)" userId="5ee2f6a0-f072-4444-83f7-90970db6d7ee" providerId="ADAL" clId="{5080228A-DAB0-4A03-BB70-F5DC0CA25578}"/>
    <pc:docChg chg="modSld">
      <pc:chgData name="Harrison, Thomas Daniel (Student)" userId="5ee2f6a0-f072-4444-83f7-90970db6d7ee" providerId="ADAL" clId="{5080228A-DAB0-4A03-BB70-F5DC0CA25578}" dt="2023-03-31T00:30:17.253" v="23" actId="20577"/>
      <pc:docMkLst>
        <pc:docMk/>
      </pc:docMkLst>
      <pc:sldChg chg="modSp mod">
        <pc:chgData name="Harrison, Thomas Daniel (Student)" userId="5ee2f6a0-f072-4444-83f7-90970db6d7ee" providerId="ADAL" clId="{5080228A-DAB0-4A03-BB70-F5DC0CA25578}" dt="2023-03-31T00:30:17.253" v="23" actId="20577"/>
        <pc:sldMkLst>
          <pc:docMk/>
          <pc:sldMk cId="1486612603" sldId="264"/>
        </pc:sldMkLst>
        <pc:spChg chg="mod">
          <ac:chgData name="Harrison, Thomas Daniel (Student)" userId="5ee2f6a0-f072-4444-83f7-90970db6d7ee" providerId="ADAL" clId="{5080228A-DAB0-4A03-BB70-F5DC0CA25578}" dt="2023-03-31T00:30:17.253" v="23" actId="20577"/>
          <ac:spMkLst>
            <pc:docMk/>
            <pc:sldMk cId="1486612603" sldId="264"/>
            <ac:spMk id="3" creationId="{099D51B5-5440-3FCF-3BF7-54C49799345B}"/>
          </ac:spMkLst>
        </pc:spChg>
      </pc:sldChg>
    </pc:docChg>
  </pc:docChgLst>
  <pc:docChgLst>
    <pc:chgData name="Harrison, Thomas Daniel (Student)" userId="5ee2f6a0-f072-4444-83f7-90970db6d7ee" providerId="ADAL" clId="{2BC21C50-1102-42EB-A9F9-708ED3560237}"/>
    <pc:docChg chg="undo custSel addSld delSld modSld">
      <pc:chgData name="Harrison, Thomas Daniel (Student)" userId="5ee2f6a0-f072-4444-83f7-90970db6d7ee" providerId="ADAL" clId="{2BC21C50-1102-42EB-A9F9-708ED3560237}" dt="2022-05-20T19:49:16.145" v="2464"/>
      <pc:docMkLst>
        <pc:docMk/>
      </pc:docMkLst>
      <pc:sldChg chg="modSp mod">
        <pc:chgData name="Harrison, Thomas Daniel (Student)" userId="5ee2f6a0-f072-4444-83f7-90970db6d7ee" providerId="ADAL" clId="{2BC21C50-1102-42EB-A9F9-708ED3560237}" dt="2022-05-20T11:51:23.643" v="331" actId="20577"/>
        <pc:sldMkLst>
          <pc:docMk/>
          <pc:sldMk cId="2358590139" sldId="260"/>
        </pc:sldMkLst>
        <pc:spChg chg="mod">
          <ac:chgData name="Harrison, Thomas Daniel (Student)" userId="5ee2f6a0-f072-4444-83f7-90970db6d7ee" providerId="ADAL" clId="{2BC21C50-1102-42EB-A9F9-708ED3560237}" dt="2022-05-20T11:51:23.643" v="331" actId="20577"/>
          <ac:spMkLst>
            <pc:docMk/>
            <pc:sldMk cId="2358590139" sldId="260"/>
            <ac:spMk id="3" creationId="{95B4B71F-A04C-3606-FE69-1342452904EC}"/>
          </ac:spMkLst>
        </pc:spChg>
      </pc:sldChg>
      <pc:sldChg chg="modSp mod">
        <pc:chgData name="Harrison, Thomas Daniel (Student)" userId="5ee2f6a0-f072-4444-83f7-90970db6d7ee" providerId="ADAL" clId="{2BC21C50-1102-42EB-A9F9-708ED3560237}" dt="2022-05-19T19:18:42.550" v="121" actId="20577"/>
        <pc:sldMkLst>
          <pc:docMk/>
          <pc:sldMk cId="1486612603" sldId="264"/>
        </pc:sldMkLst>
        <pc:spChg chg="mod">
          <ac:chgData name="Harrison, Thomas Daniel (Student)" userId="5ee2f6a0-f072-4444-83f7-90970db6d7ee" providerId="ADAL" clId="{2BC21C50-1102-42EB-A9F9-708ED3560237}" dt="2022-05-19T19:18:42.550" v="121" actId="20577"/>
          <ac:spMkLst>
            <pc:docMk/>
            <pc:sldMk cId="1486612603" sldId="264"/>
            <ac:spMk id="3" creationId="{099D51B5-5440-3FCF-3BF7-54C49799345B}"/>
          </ac:spMkLst>
        </pc:spChg>
      </pc:sldChg>
      <pc:sldChg chg="modSp mod">
        <pc:chgData name="Harrison, Thomas Daniel (Student)" userId="5ee2f6a0-f072-4444-83f7-90970db6d7ee" providerId="ADAL" clId="{2BC21C50-1102-42EB-A9F9-708ED3560237}" dt="2022-05-20T11:41:58.454" v="262" actId="5793"/>
        <pc:sldMkLst>
          <pc:docMk/>
          <pc:sldMk cId="1839484429" sldId="265"/>
        </pc:sldMkLst>
        <pc:spChg chg="mod">
          <ac:chgData name="Harrison, Thomas Daniel (Student)" userId="5ee2f6a0-f072-4444-83f7-90970db6d7ee" providerId="ADAL" clId="{2BC21C50-1102-42EB-A9F9-708ED3560237}" dt="2022-05-20T11:41:58.454" v="262" actId="5793"/>
          <ac:spMkLst>
            <pc:docMk/>
            <pc:sldMk cId="1839484429" sldId="265"/>
            <ac:spMk id="3" creationId="{440BC7B7-3D3A-1BC0-BF1C-AE589AA5B085}"/>
          </ac:spMkLst>
        </pc:spChg>
      </pc:sldChg>
      <pc:sldChg chg="add del">
        <pc:chgData name="Harrison, Thomas Daniel (Student)" userId="5ee2f6a0-f072-4444-83f7-90970db6d7ee" providerId="ADAL" clId="{2BC21C50-1102-42EB-A9F9-708ED3560237}" dt="2022-05-20T19:29:43.728" v="2344" actId="2696"/>
        <pc:sldMkLst>
          <pc:docMk/>
          <pc:sldMk cId="539480741" sldId="266"/>
        </pc:sldMkLst>
      </pc:sldChg>
      <pc:sldChg chg="add del">
        <pc:chgData name="Harrison, Thomas Daniel (Student)" userId="5ee2f6a0-f072-4444-83f7-90970db6d7ee" providerId="ADAL" clId="{2BC21C50-1102-42EB-A9F9-708ED3560237}" dt="2022-05-20T19:29:43.728" v="2344" actId="2696"/>
        <pc:sldMkLst>
          <pc:docMk/>
          <pc:sldMk cId="1219616354" sldId="267"/>
        </pc:sldMkLst>
      </pc:sldChg>
      <pc:sldChg chg="add del">
        <pc:chgData name="Harrison, Thomas Daniel (Student)" userId="5ee2f6a0-f072-4444-83f7-90970db6d7ee" providerId="ADAL" clId="{2BC21C50-1102-42EB-A9F9-708ED3560237}" dt="2022-05-20T19:29:43.728" v="2344" actId="2696"/>
        <pc:sldMkLst>
          <pc:docMk/>
          <pc:sldMk cId="2289309316" sldId="268"/>
        </pc:sldMkLst>
      </pc:sldChg>
      <pc:sldChg chg="add del">
        <pc:chgData name="Harrison, Thomas Daniel (Student)" userId="5ee2f6a0-f072-4444-83f7-90970db6d7ee" providerId="ADAL" clId="{2BC21C50-1102-42EB-A9F9-708ED3560237}" dt="2022-05-20T19:29:43.728" v="2344" actId="2696"/>
        <pc:sldMkLst>
          <pc:docMk/>
          <pc:sldMk cId="1643885222" sldId="269"/>
        </pc:sldMkLst>
      </pc:sldChg>
      <pc:sldChg chg="add del">
        <pc:chgData name="Harrison, Thomas Daniel (Student)" userId="5ee2f6a0-f072-4444-83f7-90970db6d7ee" providerId="ADAL" clId="{2BC21C50-1102-42EB-A9F9-708ED3560237}" dt="2022-05-20T19:29:43.728" v="2344" actId="2696"/>
        <pc:sldMkLst>
          <pc:docMk/>
          <pc:sldMk cId="4139233697" sldId="270"/>
        </pc:sldMkLst>
      </pc:sldChg>
      <pc:sldChg chg="addSp delSp modSp new del mod modClrScheme chgLayout">
        <pc:chgData name="Harrison, Thomas Daniel (Student)" userId="5ee2f6a0-f072-4444-83f7-90970db6d7ee" providerId="ADAL" clId="{2BC21C50-1102-42EB-A9F9-708ED3560237}" dt="2022-05-20T19:29:43.728" v="2344" actId="2696"/>
        <pc:sldMkLst>
          <pc:docMk/>
          <pc:sldMk cId="3121673267" sldId="271"/>
        </pc:sldMkLst>
        <pc:spChg chg="del">
          <ac:chgData name="Harrison, Thomas Daniel (Student)" userId="5ee2f6a0-f072-4444-83f7-90970db6d7ee" providerId="ADAL" clId="{2BC21C50-1102-42EB-A9F9-708ED3560237}" dt="2022-05-20T11:40:04.638" v="124" actId="478"/>
          <ac:spMkLst>
            <pc:docMk/>
            <pc:sldMk cId="3121673267" sldId="271"/>
            <ac:spMk id="2" creationId="{5FEB0A1C-575E-4921-AB98-19214622326A}"/>
          </ac:spMkLst>
        </pc:spChg>
        <pc:spChg chg="del">
          <ac:chgData name="Harrison, Thomas Daniel (Student)" userId="5ee2f6a0-f072-4444-83f7-90970db6d7ee" providerId="ADAL" clId="{2BC21C50-1102-42EB-A9F9-708ED3560237}" dt="2022-05-20T11:40:07.006" v="125" actId="478"/>
          <ac:spMkLst>
            <pc:docMk/>
            <pc:sldMk cId="3121673267" sldId="271"/>
            <ac:spMk id="3" creationId="{FE46F7B2-2391-4743-B1EE-6B5D90AFCFAB}"/>
          </ac:spMkLst>
        </pc:spChg>
        <pc:spChg chg="add mod">
          <ac:chgData name="Harrison, Thomas Daniel (Student)" userId="5ee2f6a0-f072-4444-83f7-90970db6d7ee" providerId="ADAL" clId="{2BC21C50-1102-42EB-A9F9-708ED3560237}" dt="2022-05-20T11:40:50.578" v="168" actId="20577"/>
          <ac:spMkLst>
            <pc:docMk/>
            <pc:sldMk cId="3121673267" sldId="271"/>
            <ac:spMk id="4" creationId="{8CB0AA64-C773-48C9-A5BA-2EEF27F99A18}"/>
          </ac:spMkLst>
        </pc:spChg>
        <pc:spChg chg="add mod">
          <ac:chgData name="Harrison, Thomas Daniel (Student)" userId="5ee2f6a0-f072-4444-83f7-90970db6d7ee" providerId="ADAL" clId="{2BC21C50-1102-42EB-A9F9-708ED3560237}" dt="2022-05-20T11:41:11.739" v="246" actId="20577"/>
          <ac:spMkLst>
            <pc:docMk/>
            <pc:sldMk cId="3121673267" sldId="271"/>
            <ac:spMk id="5" creationId="{1D75A82B-1674-4231-9837-6F6D794F7900}"/>
          </ac:spMkLst>
        </pc:spChg>
      </pc:sldChg>
      <pc:sldChg chg="addSp delSp modSp new mod">
        <pc:chgData name="Harrison, Thomas Daniel (Student)" userId="5ee2f6a0-f072-4444-83f7-90970db6d7ee" providerId="ADAL" clId="{2BC21C50-1102-42EB-A9F9-708ED3560237}" dt="2022-05-20T19:47:04.138" v="2447"/>
        <pc:sldMkLst>
          <pc:docMk/>
          <pc:sldMk cId="1928702227" sldId="272"/>
        </pc:sldMkLst>
        <pc:spChg chg="mod">
          <ac:chgData name="Harrison, Thomas Daniel (Student)" userId="5ee2f6a0-f072-4444-83f7-90970db6d7ee" providerId="ADAL" clId="{2BC21C50-1102-42EB-A9F9-708ED3560237}" dt="2022-05-20T11:42:12.274" v="293" actId="20577"/>
          <ac:spMkLst>
            <pc:docMk/>
            <pc:sldMk cId="1928702227" sldId="272"/>
            <ac:spMk id="2" creationId="{E13FBC40-4FD7-46D4-B995-7CA043B58FD7}"/>
          </ac:spMkLst>
        </pc:spChg>
        <pc:spChg chg="mod">
          <ac:chgData name="Harrison, Thomas Daniel (Student)" userId="5ee2f6a0-f072-4444-83f7-90970db6d7ee" providerId="ADAL" clId="{2BC21C50-1102-42EB-A9F9-708ED3560237}" dt="2022-05-20T13:50:30.100" v="1824" actId="20577"/>
          <ac:spMkLst>
            <pc:docMk/>
            <pc:sldMk cId="1928702227" sldId="272"/>
            <ac:spMk id="3" creationId="{1F564F6C-69B8-4400-9B84-8E141D956F57}"/>
          </ac:spMkLst>
        </pc:spChg>
        <pc:spChg chg="add del mod">
          <ac:chgData name="Harrison, Thomas Daniel (Student)" userId="5ee2f6a0-f072-4444-83f7-90970db6d7ee" providerId="ADAL" clId="{2BC21C50-1102-42EB-A9F9-708ED3560237}" dt="2022-05-20T19:47:04.138" v="2447"/>
          <ac:spMkLst>
            <pc:docMk/>
            <pc:sldMk cId="1928702227" sldId="272"/>
            <ac:spMk id="4" creationId="{A5026E83-E3A7-46D9-82C8-B3D52352082B}"/>
          </ac:spMkLst>
        </pc:spChg>
      </pc:sldChg>
      <pc:sldChg chg="modSp new mod">
        <pc:chgData name="Harrison, Thomas Daniel (Student)" userId="5ee2f6a0-f072-4444-83f7-90970db6d7ee" providerId="ADAL" clId="{2BC21C50-1102-42EB-A9F9-708ED3560237}" dt="2022-05-20T11:54:03.397" v="632" actId="20577"/>
        <pc:sldMkLst>
          <pc:docMk/>
          <pc:sldMk cId="1859800798" sldId="273"/>
        </pc:sldMkLst>
        <pc:spChg chg="mod">
          <ac:chgData name="Harrison, Thomas Daniel (Student)" userId="5ee2f6a0-f072-4444-83f7-90970db6d7ee" providerId="ADAL" clId="{2BC21C50-1102-42EB-A9F9-708ED3560237}" dt="2022-05-20T11:53:03.399" v="368" actId="20577"/>
          <ac:spMkLst>
            <pc:docMk/>
            <pc:sldMk cId="1859800798" sldId="273"/>
            <ac:spMk id="2" creationId="{09567445-7CE3-4EA1-B321-11601CEF7B81}"/>
          </ac:spMkLst>
        </pc:spChg>
        <pc:spChg chg="mod">
          <ac:chgData name="Harrison, Thomas Daniel (Student)" userId="5ee2f6a0-f072-4444-83f7-90970db6d7ee" providerId="ADAL" clId="{2BC21C50-1102-42EB-A9F9-708ED3560237}" dt="2022-05-20T11:54:03.397" v="632" actId="20577"/>
          <ac:spMkLst>
            <pc:docMk/>
            <pc:sldMk cId="1859800798" sldId="273"/>
            <ac:spMk id="3" creationId="{5D8D063C-9A7A-4BA6-8F2C-29DCE0F77995}"/>
          </ac:spMkLst>
        </pc:spChg>
      </pc:sldChg>
      <pc:sldChg chg="addSp modSp new mod">
        <pc:chgData name="Harrison, Thomas Daniel (Student)" userId="5ee2f6a0-f072-4444-83f7-90970db6d7ee" providerId="ADAL" clId="{2BC21C50-1102-42EB-A9F9-708ED3560237}" dt="2022-05-20T19:49:09.899" v="2463" actId="20577"/>
        <pc:sldMkLst>
          <pc:docMk/>
          <pc:sldMk cId="3940474567" sldId="274"/>
        </pc:sldMkLst>
        <pc:spChg chg="mod">
          <ac:chgData name="Harrison, Thomas Daniel (Student)" userId="5ee2f6a0-f072-4444-83f7-90970db6d7ee" providerId="ADAL" clId="{2BC21C50-1102-42EB-A9F9-708ED3560237}" dt="2022-05-20T11:54:21.932" v="690" actId="14100"/>
          <ac:spMkLst>
            <pc:docMk/>
            <pc:sldMk cId="3940474567" sldId="274"/>
            <ac:spMk id="2" creationId="{C75E1868-63E0-4EFE-8D15-49215504E9DF}"/>
          </ac:spMkLst>
        </pc:spChg>
        <pc:spChg chg="mod">
          <ac:chgData name="Harrison, Thomas Daniel (Student)" userId="5ee2f6a0-f072-4444-83f7-90970db6d7ee" providerId="ADAL" clId="{2BC21C50-1102-42EB-A9F9-708ED3560237}" dt="2022-05-20T12:04:10.209" v="1225" actId="20577"/>
          <ac:spMkLst>
            <pc:docMk/>
            <pc:sldMk cId="3940474567" sldId="274"/>
            <ac:spMk id="3" creationId="{82992949-D4F5-41C0-AAED-177A7CB83FA1}"/>
          </ac:spMkLst>
        </pc:spChg>
        <pc:spChg chg="add mod">
          <ac:chgData name="Harrison, Thomas Daniel (Student)" userId="5ee2f6a0-f072-4444-83f7-90970db6d7ee" providerId="ADAL" clId="{2BC21C50-1102-42EB-A9F9-708ED3560237}" dt="2022-05-20T19:49:09.899" v="2463" actId="20577"/>
          <ac:spMkLst>
            <pc:docMk/>
            <pc:sldMk cId="3940474567" sldId="274"/>
            <ac:spMk id="4" creationId="{13551667-00B8-45FA-AC14-457863908F76}"/>
          </ac:spMkLst>
        </pc:spChg>
      </pc:sldChg>
      <pc:sldChg chg="modSp add mod">
        <pc:chgData name="Harrison, Thomas Daniel (Student)" userId="5ee2f6a0-f072-4444-83f7-90970db6d7ee" providerId="ADAL" clId="{2BC21C50-1102-42EB-A9F9-708ED3560237}" dt="2022-05-20T12:04:22.261" v="1228" actId="14100"/>
        <pc:sldMkLst>
          <pc:docMk/>
          <pc:sldMk cId="2879562141" sldId="275"/>
        </pc:sldMkLst>
        <pc:spChg chg="mod">
          <ac:chgData name="Harrison, Thomas Daniel (Student)" userId="5ee2f6a0-f072-4444-83f7-90970db6d7ee" providerId="ADAL" clId="{2BC21C50-1102-42EB-A9F9-708ED3560237}" dt="2022-05-20T12:04:22.261" v="1228" actId="14100"/>
          <ac:spMkLst>
            <pc:docMk/>
            <pc:sldMk cId="2879562141" sldId="275"/>
            <ac:spMk id="3" creationId="{82992949-D4F5-41C0-AAED-177A7CB83FA1}"/>
          </ac:spMkLst>
        </pc:spChg>
      </pc:sldChg>
      <pc:sldChg chg="addSp modSp add mod">
        <pc:chgData name="Harrison, Thomas Daniel (Student)" userId="5ee2f6a0-f072-4444-83f7-90970db6d7ee" providerId="ADAL" clId="{2BC21C50-1102-42EB-A9F9-708ED3560237}" dt="2022-05-20T12:10:23.892" v="1236" actId="13822"/>
        <pc:sldMkLst>
          <pc:docMk/>
          <pc:sldMk cId="4208785397" sldId="276"/>
        </pc:sldMkLst>
        <pc:spChg chg="add mod">
          <ac:chgData name="Harrison, Thomas Daniel (Student)" userId="5ee2f6a0-f072-4444-83f7-90970db6d7ee" providerId="ADAL" clId="{2BC21C50-1102-42EB-A9F9-708ED3560237}" dt="2022-05-20T12:10:23.892" v="1236" actId="13822"/>
          <ac:spMkLst>
            <pc:docMk/>
            <pc:sldMk cId="4208785397" sldId="276"/>
            <ac:spMk id="5" creationId="{97485FE4-4DEA-4A17-8DD7-02C2D73F6AD6}"/>
          </ac:spMkLst>
        </pc:spChg>
      </pc:sldChg>
      <pc:sldChg chg="addSp delSp modSp add mod">
        <pc:chgData name="Harrison, Thomas Daniel (Student)" userId="5ee2f6a0-f072-4444-83f7-90970db6d7ee" providerId="ADAL" clId="{2BC21C50-1102-42EB-A9F9-708ED3560237}" dt="2022-05-20T19:49:16.145" v="2464"/>
        <pc:sldMkLst>
          <pc:docMk/>
          <pc:sldMk cId="3125866627" sldId="277"/>
        </pc:sldMkLst>
        <pc:spChg chg="mod">
          <ac:chgData name="Harrison, Thomas Daniel (Student)" userId="5ee2f6a0-f072-4444-83f7-90970db6d7ee" providerId="ADAL" clId="{2BC21C50-1102-42EB-A9F9-708ED3560237}" dt="2022-05-20T12:17:26.986" v="1344" actId="20577"/>
          <ac:spMkLst>
            <pc:docMk/>
            <pc:sldMk cId="3125866627" sldId="277"/>
            <ac:spMk id="3" creationId="{82992949-D4F5-41C0-AAED-177A7CB83FA1}"/>
          </ac:spMkLst>
        </pc:spChg>
        <pc:spChg chg="add del mod">
          <ac:chgData name="Harrison, Thomas Daniel (Student)" userId="5ee2f6a0-f072-4444-83f7-90970db6d7ee" providerId="ADAL" clId="{2BC21C50-1102-42EB-A9F9-708ED3560237}" dt="2022-05-20T19:47:26.280" v="2451" actId="21"/>
          <ac:spMkLst>
            <pc:docMk/>
            <pc:sldMk cId="3125866627" sldId="277"/>
            <ac:spMk id="4" creationId="{260777A6-AF87-4992-B08F-D1E160C3DD06}"/>
          </ac:spMkLst>
        </pc:spChg>
        <pc:spChg chg="del">
          <ac:chgData name="Harrison, Thomas Daniel (Student)" userId="5ee2f6a0-f072-4444-83f7-90970db6d7ee" providerId="ADAL" clId="{2BC21C50-1102-42EB-A9F9-708ED3560237}" dt="2022-05-20T12:11:03.553" v="1239" actId="478"/>
          <ac:spMkLst>
            <pc:docMk/>
            <pc:sldMk cId="3125866627" sldId="277"/>
            <ac:spMk id="5" creationId="{97485FE4-4DEA-4A17-8DD7-02C2D73F6AD6}"/>
          </ac:spMkLst>
        </pc:spChg>
        <pc:spChg chg="add mod">
          <ac:chgData name="Harrison, Thomas Daniel (Student)" userId="5ee2f6a0-f072-4444-83f7-90970db6d7ee" providerId="ADAL" clId="{2BC21C50-1102-42EB-A9F9-708ED3560237}" dt="2022-05-20T19:49:16.145" v="2464"/>
          <ac:spMkLst>
            <pc:docMk/>
            <pc:sldMk cId="3125866627" sldId="277"/>
            <ac:spMk id="5" creationId="{ED3C2201-6B11-4FA6-A8E7-060056DD35B0}"/>
          </ac:spMkLst>
        </pc:spChg>
        <pc:picChg chg="del">
          <ac:chgData name="Harrison, Thomas Daniel (Student)" userId="5ee2f6a0-f072-4444-83f7-90970db6d7ee" providerId="ADAL" clId="{2BC21C50-1102-42EB-A9F9-708ED3560237}" dt="2022-05-20T12:11:02.092" v="1238" actId="478"/>
          <ac:picMkLst>
            <pc:docMk/>
            <pc:sldMk cId="3125866627" sldId="277"/>
            <ac:picMk id="4" creationId="{389DB0FC-35C1-61D2-717F-68823C28DE6F}"/>
          </ac:picMkLst>
        </pc:picChg>
      </pc:sldChg>
      <pc:sldChg chg="addSp modSp new mod">
        <pc:chgData name="Harrison, Thomas Daniel (Student)" userId="5ee2f6a0-f072-4444-83f7-90970db6d7ee" providerId="ADAL" clId="{2BC21C50-1102-42EB-A9F9-708ED3560237}" dt="2022-05-20T19:45:53.491" v="2445" actId="255"/>
        <pc:sldMkLst>
          <pc:docMk/>
          <pc:sldMk cId="3203366329" sldId="278"/>
        </pc:sldMkLst>
        <pc:spChg chg="mod">
          <ac:chgData name="Harrison, Thomas Daniel (Student)" userId="5ee2f6a0-f072-4444-83f7-90970db6d7ee" providerId="ADAL" clId="{2BC21C50-1102-42EB-A9F9-708ED3560237}" dt="2022-05-20T13:50:38.142" v="1826"/>
          <ac:spMkLst>
            <pc:docMk/>
            <pc:sldMk cId="3203366329" sldId="278"/>
            <ac:spMk id="2" creationId="{18755EFE-56CB-47C2-9E7D-F6CAF8576528}"/>
          </ac:spMkLst>
        </pc:spChg>
        <pc:spChg chg="mod">
          <ac:chgData name="Harrison, Thomas Daniel (Student)" userId="5ee2f6a0-f072-4444-83f7-90970db6d7ee" providerId="ADAL" clId="{2BC21C50-1102-42EB-A9F9-708ED3560237}" dt="2022-05-20T19:04:16.435" v="2342" actId="27636"/>
          <ac:spMkLst>
            <pc:docMk/>
            <pc:sldMk cId="3203366329" sldId="278"/>
            <ac:spMk id="3" creationId="{2F8E2ECA-6D07-481E-9BA2-9531809D5F0D}"/>
          </ac:spMkLst>
        </pc:spChg>
        <pc:spChg chg="add mod">
          <ac:chgData name="Harrison, Thomas Daniel (Student)" userId="5ee2f6a0-f072-4444-83f7-90970db6d7ee" providerId="ADAL" clId="{2BC21C50-1102-42EB-A9F9-708ED3560237}" dt="2022-05-20T19:45:53.491" v="2445" actId="255"/>
          <ac:spMkLst>
            <pc:docMk/>
            <pc:sldMk cId="3203366329" sldId="278"/>
            <ac:spMk id="4" creationId="{98604F40-827F-429D-BE9E-2BC0AE6F179E}"/>
          </ac:spMkLst>
        </pc:spChg>
      </pc:sldChg>
      <pc:sldChg chg="delSp new mod">
        <pc:chgData name="Harrison, Thomas Daniel (Student)" userId="5ee2f6a0-f072-4444-83f7-90970db6d7ee" providerId="ADAL" clId="{2BC21C50-1102-42EB-A9F9-708ED3560237}" dt="2022-05-20T13:53:10.861" v="2106" actId="478"/>
        <pc:sldMkLst>
          <pc:docMk/>
          <pc:sldMk cId="1888034187" sldId="279"/>
        </pc:sldMkLst>
        <pc:spChg chg="del">
          <ac:chgData name="Harrison, Thomas Daniel (Student)" userId="5ee2f6a0-f072-4444-83f7-90970db6d7ee" providerId="ADAL" clId="{2BC21C50-1102-42EB-A9F9-708ED3560237}" dt="2022-05-20T13:53:10.861" v="2106" actId="478"/>
          <ac:spMkLst>
            <pc:docMk/>
            <pc:sldMk cId="1888034187" sldId="279"/>
            <ac:spMk id="2" creationId="{C275F8AA-D86C-49D4-A961-C4575DF3B4BF}"/>
          </ac:spMkLst>
        </pc:spChg>
        <pc:spChg chg="del">
          <ac:chgData name="Harrison, Thomas Daniel (Student)" userId="5ee2f6a0-f072-4444-83f7-90970db6d7ee" providerId="ADAL" clId="{2BC21C50-1102-42EB-A9F9-708ED3560237}" dt="2022-05-20T13:53:09.025" v="2105" actId="478"/>
          <ac:spMkLst>
            <pc:docMk/>
            <pc:sldMk cId="1888034187" sldId="279"/>
            <ac:spMk id="3" creationId="{A3F43141-75CB-42DC-AA11-AE64C6A04C95}"/>
          </ac:spMkLst>
        </pc:spChg>
      </pc:sldChg>
      <pc:sldChg chg="addSp delSp modSp mod">
        <pc:chgData name="Harrison, Thomas Daniel (Student)" userId="5ee2f6a0-f072-4444-83f7-90970db6d7ee" providerId="ADAL" clId="{2BC21C50-1102-42EB-A9F9-708ED3560237}" dt="2022-05-20T19:36:22.087" v="2422" actId="21"/>
        <pc:sldMkLst>
          <pc:docMk/>
          <pc:sldMk cId="2388000000" sldId="280"/>
        </pc:sldMkLst>
        <pc:spChg chg="mod">
          <ac:chgData name="Harrison, Thomas Daniel (Student)" userId="5ee2f6a0-f072-4444-83f7-90970db6d7ee" providerId="ADAL" clId="{2BC21C50-1102-42EB-A9F9-708ED3560237}" dt="2022-05-20T19:32:10.167" v="2407" actId="207"/>
          <ac:spMkLst>
            <pc:docMk/>
            <pc:sldMk cId="2388000000" sldId="280"/>
            <ac:spMk id="3" creationId="{B349D6DE-DC49-CD96-854D-89D7B8DD5E6D}"/>
          </ac:spMkLst>
        </pc:spChg>
        <pc:spChg chg="add del mod">
          <ac:chgData name="Harrison, Thomas Daniel (Student)" userId="5ee2f6a0-f072-4444-83f7-90970db6d7ee" providerId="ADAL" clId="{2BC21C50-1102-42EB-A9F9-708ED3560237}" dt="2022-05-20T19:36:22.087" v="2422" actId="21"/>
          <ac:spMkLst>
            <pc:docMk/>
            <pc:sldMk cId="2388000000" sldId="280"/>
            <ac:spMk id="5" creationId="{BAF5EC07-8CB1-4038-84C9-F896D5A867BE}"/>
          </ac:spMkLst>
        </pc:spChg>
        <pc:picChg chg="mod">
          <ac:chgData name="Harrison, Thomas Daniel (Student)" userId="5ee2f6a0-f072-4444-83f7-90970db6d7ee" providerId="ADAL" clId="{2BC21C50-1102-42EB-A9F9-708ED3560237}" dt="2022-05-20T19:31:47.521" v="2362" actId="14100"/>
          <ac:picMkLst>
            <pc:docMk/>
            <pc:sldMk cId="2388000000" sldId="280"/>
            <ac:picMk id="4" creationId="{3F1DE6D3-3969-A3BD-708F-35627B6D7A8C}"/>
          </ac:picMkLst>
        </pc:picChg>
      </pc:sldChg>
      <pc:sldChg chg="addSp modSp mod">
        <pc:chgData name="Harrison, Thomas Daniel (Student)" userId="5ee2f6a0-f072-4444-83f7-90970db6d7ee" providerId="ADAL" clId="{2BC21C50-1102-42EB-A9F9-708ED3560237}" dt="2022-05-20T19:11:55.218" v="2343" actId="3626"/>
        <pc:sldMkLst>
          <pc:docMk/>
          <pc:sldMk cId="1714278768" sldId="282"/>
        </pc:sldMkLst>
        <pc:spChg chg="mod">
          <ac:chgData name="Harrison, Thomas Daniel (Student)" userId="5ee2f6a0-f072-4444-83f7-90970db6d7ee" providerId="ADAL" clId="{2BC21C50-1102-42EB-A9F9-708ED3560237}" dt="2022-05-20T19:11:55.218" v="2343" actId="3626"/>
          <ac:spMkLst>
            <pc:docMk/>
            <pc:sldMk cId="1714278768" sldId="282"/>
            <ac:spMk id="3" creationId="{85409AED-6448-40F9-605C-F94742F07E7B}"/>
          </ac:spMkLst>
        </pc:spChg>
        <pc:picChg chg="add mod">
          <ac:chgData name="Harrison, Thomas Daniel (Student)" userId="5ee2f6a0-f072-4444-83f7-90970db6d7ee" providerId="ADAL" clId="{2BC21C50-1102-42EB-A9F9-708ED3560237}" dt="2022-05-20T14:23:02.011" v="2329" actId="1076"/>
          <ac:picMkLst>
            <pc:docMk/>
            <pc:sldMk cId="1714278768" sldId="282"/>
            <ac:picMk id="4" creationId="{3211FAA8-048B-43A2-B156-EB59489A8D1A}"/>
          </ac:picMkLst>
        </pc:picChg>
      </pc:sldChg>
      <pc:sldChg chg="add">
        <pc:chgData name="Harrison, Thomas Daniel (Student)" userId="5ee2f6a0-f072-4444-83f7-90970db6d7ee" providerId="ADAL" clId="{2BC21C50-1102-42EB-A9F9-708ED3560237}" dt="2022-05-20T19:29:58.804" v="2345"/>
        <pc:sldMkLst>
          <pc:docMk/>
          <pc:sldMk cId="3985643350" sldId="283"/>
        </pc:sldMkLst>
      </pc:sldChg>
    </pc:docChg>
  </pc:docChgLst>
  <pc:docChgLst>
    <pc:chgData name="Thomas Daniel Harrison" userId="5ee2f6a0-f072-4444-83f7-90970db6d7ee" providerId="ADAL" clId="{F44061C5-AE48-9846-BA6C-E7E34900F9E0}"/>
    <pc:docChg chg="undo custSel addSld modSld sldOrd">
      <pc:chgData name="Thomas Daniel Harrison" userId="5ee2f6a0-f072-4444-83f7-90970db6d7ee" providerId="ADAL" clId="{F44061C5-AE48-9846-BA6C-E7E34900F9E0}" dt="2022-05-20T14:46:06.682" v="2739" actId="729"/>
      <pc:docMkLst>
        <pc:docMk/>
      </pc:docMkLst>
      <pc:sldChg chg="addSp delSp modSp mod">
        <pc:chgData name="Thomas Daniel Harrison" userId="5ee2f6a0-f072-4444-83f7-90970db6d7ee" providerId="ADAL" clId="{F44061C5-AE48-9846-BA6C-E7E34900F9E0}" dt="2022-05-19T11:59:00.681" v="18"/>
        <pc:sldMkLst>
          <pc:docMk/>
          <pc:sldMk cId="3106435096" sldId="256"/>
        </pc:sldMkLst>
        <pc:spChg chg="mod">
          <ac:chgData name="Thomas Daniel Harrison" userId="5ee2f6a0-f072-4444-83f7-90970db6d7ee" providerId="ADAL" clId="{F44061C5-AE48-9846-BA6C-E7E34900F9E0}" dt="2022-05-19T11:58:54.013" v="2" actId="20577"/>
          <ac:spMkLst>
            <pc:docMk/>
            <pc:sldMk cId="3106435096" sldId="256"/>
            <ac:spMk id="3" creationId="{E234333F-CA71-02AB-1850-28E49CCF001F}"/>
          </ac:spMkLst>
        </pc:spChg>
        <pc:spChg chg="mod">
          <ac:chgData name="Thomas Daniel Harrison" userId="5ee2f6a0-f072-4444-83f7-90970db6d7ee" providerId="ADAL" clId="{F44061C5-AE48-9846-BA6C-E7E34900F9E0}" dt="2022-05-19T11:58:58.436" v="16" actId="20577"/>
          <ac:spMkLst>
            <pc:docMk/>
            <pc:sldMk cId="3106435096" sldId="256"/>
            <ac:spMk id="4" creationId="{1A6216E0-BCCC-B5C0-918B-C600FAC6460D}"/>
          </ac:spMkLst>
        </pc:spChg>
        <pc:spChg chg="add del mod">
          <ac:chgData name="Thomas Daniel Harrison" userId="5ee2f6a0-f072-4444-83f7-90970db6d7ee" providerId="ADAL" clId="{F44061C5-AE48-9846-BA6C-E7E34900F9E0}" dt="2022-05-19T11:59:00.681" v="18"/>
          <ac:spMkLst>
            <pc:docMk/>
            <pc:sldMk cId="3106435096" sldId="256"/>
            <ac:spMk id="5" creationId="{94CAA6CA-F8D2-577A-0959-884FA394FEF1}"/>
          </ac:spMkLst>
        </pc:spChg>
      </pc:sldChg>
      <pc:sldChg chg="modSp mod">
        <pc:chgData name="Thomas Daniel Harrison" userId="5ee2f6a0-f072-4444-83f7-90970db6d7ee" providerId="ADAL" clId="{F44061C5-AE48-9846-BA6C-E7E34900F9E0}" dt="2022-05-19T14:18:38.090" v="172" actId="1076"/>
        <pc:sldMkLst>
          <pc:docMk/>
          <pc:sldMk cId="2358590139" sldId="260"/>
        </pc:sldMkLst>
        <pc:spChg chg="mod">
          <ac:chgData name="Thomas Daniel Harrison" userId="5ee2f6a0-f072-4444-83f7-90970db6d7ee" providerId="ADAL" clId="{F44061C5-AE48-9846-BA6C-E7E34900F9E0}" dt="2022-05-19T14:18:38.090" v="172" actId="1076"/>
          <ac:spMkLst>
            <pc:docMk/>
            <pc:sldMk cId="2358590139" sldId="260"/>
            <ac:spMk id="3" creationId="{95B4B71F-A04C-3606-FE69-1342452904EC}"/>
          </ac:spMkLst>
        </pc:spChg>
      </pc:sldChg>
      <pc:sldChg chg="modSp new mod">
        <pc:chgData name="Thomas Daniel Harrison" userId="5ee2f6a0-f072-4444-83f7-90970db6d7ee" providerId="ADAL" clId="{F44061C5-AE48-9846-BA6C-E7E34900F9E0}" dt="2022-05-19T15:24:34.764" v="519" actId="20577"/>
        <pc:sldMkLst>
          <pc:docMk/>
          <pc:sldMk cId="4179283212" sldId="261"/>
        </pc:sldMkLst>
        <pc:spChg chg="mod">
          <ac:chgData name="Thomas Daniel Harrison" userId="5ee2f6a0-f072-4444-83f7-90970db6d7ee" providerId="ADAL" clId="{F44061C5-AE48-9846-BA6C-E7E34900F9E0}" dt="2022-05-19T15:22:07.283" v="201" actId="20577"/>
          <ac:spMkLst>
            <pc:docMk/>
            <pc:sldMk cId="4179283212" sldId="261"/>
            <ac:spMk id="2" creationId="{CA33DC24-57CA-C801-3EC1-240DA429A7D1}"/>
          </ac:spMkLst>
        </pc:spChg>
        <pc:spChg chg="mod">
          <ac:chgData name="Thomas Daniel Harrison" userId="5ee2f6a0-f072-4444-83f7-90970db6d7ee" providerId="ADAL" clId="{F44061C5-AE48-9846-BA6C-E7E34900F9E0}" dt="2022-05-19T15:24:34.764" v="519" actId="20577"/>
          <ac:spMkLst>
            <pc:docMk/>
            <pc:sldMk cId="4179283212" sldId="261"/>
            <ac:spMk id="3" creationId="{A5C54E92-2D28-377E-6377-5A6A70562148}"/>
          </ac:spMkLst>
        </pc:spChg>
      </pc:sldChg>
      <pc:sldChg chg="modSp new mod">
        <pc:chgData name="Thomas Daniel Harrison" userId="5ee2f6a0-f072-4444-83f7-90970db6d7ee" providerId="ADAL" clId="{F44061C5-AE48-9846-BA6C-E7E34900F9E0}" dt="2022-05-19T16:34:50.503" v="879" actId="20577"/>
        <pc:sldMkLst>
          <pc:docMk/>
          <pc:sldMk cId="530640815" sldId="262"/>
        </pc:sldMkLst>
        <pc:spChg chg="mod">
          <ac:chgData name="Thomas Daniel Harrison" userId="5ee2f6a0-f072-4444-83f7-90970db6d7ee" providerId="ADAL" clId="{F44061C5-AE48-9846-BA6C-E7E34900F9E0}" dt="2022-05-19T16:33:29.115" v="561" actId="20577"/>
          <ac:spMkLst>
            <pc:docMk/>
            <pc:sldMk cId="530640815" sldId="262"/>
            <ac:spMk id="2" creationId="{3B90A192-F0C9-BD1D-77D4-33651ABF43BF}"/>
          </ac:spMkLst>
        </pc:spChg>
        <pc:spChg chg="mod">
          <ac:chgData name="Thomas Daniel Harrison" userId="5ee2f6a0-f072-4444-83f7-90970db6d7ee" providerId="ADAL" clId="{F44061C5-AE48-9846-BA6C-E7E34900F9E0}" dt="2022-05-19T16:34:50.503" v="879" actId="20577"/>
          <ac:spMkLst>
            <pc:docMk/>
            <pc:sldMk cId="530640815" sldId="262"/>
            <ac:spMk id="3" creationId="{099D51B5-5440-3FCF-3BF7-54C49799345B}"/>
          </ac:spMkLst>
        </pc:spChg>
      </pc:sldChg>
      <pc:sldChg chg="addSp delSp modSp new mod ord">
        <pc:chgData name="Thomas Daniel Harrison" userId="5ee2f6a0-f072-4444-83f7-90970db6d7ee" providerId="ADAL" clId="{F44061C5-AE48-9846-BA6C-E7E34900F9E0}" dt="2022-05-19T16:36:53.469" v="887" actId="20578"/>
        <pc:sldMkLst>
          <pc:docMk/>
          <pc:sldMk cId="2613513331" sldId="263"/>
        </pc:sldMkLst>
        <pc:spChg chg="mod">
          <ac:chgData name="Thomas Daniel Harrison" userId="5ee2f6a0-f072-4444-83f7-90970db6d7ee" providerId="ADAL" clId="{F44061C5-AE48-9846-BA6C-E7E34900F9E0}" dt="2022-05-19T16:35:00.424" v="881"/>
          <ac:spMkLst>
            <pc:docMk/>
            <pc:sldMk cId="2613513331" sldId="263"/>
            <ac:spMk id="2" creationId="{10E521AE-A186-75F5-DDBB-C2C3E71F0473}"/>
          </ac:spMkLst>
        </pc:spChg>
        <pc:spChg chg="del">
          <ac:chgData name="Thomas Daniel Harrison" userId="5ee2f6a0-f072-4444-83f7-90970db6d7ee" providerId="ADAL" clId="{F44061C5-AE48-9846-BA6C-E7E34900F9E0}" dt="2022-05-19T16:36:39.669" v="882" actId="478"/>
          <ac:spMkLst>
            <pc:docMk/>
            <pc:sldMk cId="2613513331" sldId="263"/>
            <ac:spMk id="3" creationId="{077F3890-203B-4F28-27F4-82B7090C076B}"/>
          </ac:spMkLst>
        </pc:spChg>
        <pc:picChg chg="add mod">
          <ac:chgData name="Thomas Daniel Harrison" userId="5ee2f6a0-f072-4444-83f7-90970db6d7ee" providerId="ADAL" clId="{F44061C5-AE48-9846-BA6C-E7E34900F9E0}" dt="2022-05-19T16:36:46.575" v="885" actId="1076"/>
          <ac:picMkLst>
            <pc:docMk/>
            <pc:sldMk cId="2613513331" sldId="263"/>
            <ac:picMk id="4" creationId="{E0C4066A-3084-5436-E446-07669BB962B3}"/>
          </ac:picMkLst>
        </pc:picChg>
      </pc:sldChg>
      <pc:sldChg chg="addSp delSp modSp add mod">
        <pc:chgData name="Thomas Daniel Harrison" userId="5ee2f6a0-f072-4444-83f7-90970db6d7ee" providerId="ADAL" clId="{F44061C5-AE48-9846-BA6C-E7E34900F9E0}" dt="2022-05-19T17:03:43.715" v="1432" actId="20577"/>
        <pc:sldMkLst>
          <pc:docMk/>
          <pc:sldMk cId="1486612603" sldId="264"/>
        </pc:sldMkLst>
        <pc:spChg chg="mod">
          <ac:chgData name="Thomas Daniel Harrison" userId="5ee2f6a0-f072-4444-83f7-90970db6d7ee" providerId="ADAL" clId="{F44061C5-AE48-9846-BA6C-E7E34900F9E0}" dt="2022-05-19T17:03:43.715" v="1432" actId="20577"/>
          <ac:spMkLst>
            <pc:docMk/>
            <pc:sldMk cId="1486612603" sldId="264"/>
            <ac:spMk id="3" creationId="{099D51B5-5440-3FCF-3BF7-54C49799345B}"/>
          </ac:spMkLst>
        </pc:spChg>
        <pc:picChg chg="add del">
          <ac:chgData name="Thomas Daniel Harrison" userId="5ee2f6a0-f072-4444-83f7-90970db6d7ee" providerId="ADAL" clId="{F44061C5-AE48-9846-BA6C-E7E34900F9E0}" dt="2022-05-19T16:43:55.872" v="1075" actId="478"/>
          <ac:picMkLst>
            <pc:docMk/>
            <pc:sldMk cId="1486612603" sldId="264"/>
            <ac:picMk id="4" creationId="{0EE4E071-ACC0-8F8F-8A9E-07EE0F9E2A05}"/>
          </ac:picMkLst>
        </pc:picChg>
        <pc:picChg chg="add del">
          <ac:chgData name="Thomas Daniel Harrison" userId="5ee2f6a0-f072-4444-83f7-90970db6d7ee" providerId="ADAL" clId="{F44061C5-AE48-9846-BA6C-E7E34900F9E0}" dt="2022-05-19T16:45:42.501" v="1253"/>
          <ac:picMkLst>
            <pc:docMk/>
            <pc:sldMk cId="1486612603" sldId="264"/>
            <ac:picMk id="5" creationId="{0A2C0F84-B276-E854-E97A-3D1A661C7BB0}"/>
          </ac:picMkLst>
        </pc:picChg>
        <pc:picChg chg="add del mod">
          <ac:chgData name="Thomas Daniel Harrison" userId="5ee2f6a0-f072-4444-83f7-90970db6d7ee" providerId="ADAL" clId="{F44061C5-AE48-9846-BA6C-E7E34900F9E0}" dt="2022-05-19T16:46:52.577" v="1262" actId="478"/>
          <ac:picMkLst>
            <pc:docMk/>
            <pc:sldMk cId="1486612603" sldId="264"/>
            <ac:picMk id="6" creationId="{5739E540-257B-5B34-4365-BE088460E039}"/>
          </ac:picMkLst>
        </pc:picChg>
        <pc:picChg chg="add mod modCrop">
          <ac:chgData name="Thomas Daniel Harrison" userId="5ee2f6a0-f072-4444-83f7-90970db6d7ee" providerId="ADAL" clId="{F44061C5-AE48-9846-BA6C-E7E34900F9E0}" dt="2022-05-19T16:56:34.929" v="1312" actId="1076"/>
          <ac:picMkLst>
            <pc:docMk/>
            <pc:sldMk cId="1486612603" sldId="264"/>
            <ac:picMk id="7" creationId="{5A274192-C007-B3D2-F73A-CEA49905DB09}"/>
          </ac:picMkLst>
        </pc:picChg>
      </pc:sldChg>
      <pc:sldChg chg="modSp new mod">
        <pc:chgData name="Thomas Daniel Harrison" userId="5ee2f6a0-f072-4444-83f7-90970db6d7ee" providerId="ADAL" clId="{F44061C5-AE48-9846-BA6C-E7E34900F9E0}" dt="2022-05-19T17:04:32.549" v="1571" actId="20577"/>
        <pc:sldMkLst>
          <pc:docMk/>
          <pc:sldMk cId="1839484429" sldId="265"/>
        </pc:sldMkLst>
        <pc:spChg chg="mod">
          <ac:chgData name="Thomas Daniel Harrison" userId="5ee2f6a0-f072-4444-83f7-90970db6d7ee" providerId="ADAL" clId="{F44061C5-AE48-9846-BA6C-E7E34900F9E0}" dt="2022-05-19T17:03:57.011" v="1460" actId="20577"/>
          <ac:spMkLst>
            <pc:docMk/>
            <pc:sldMk cId="1839484429" sldId="265"/>
            <ac:spMk id="2" creationId="{DCB57F59-FD3A-BA3F-2EC8-0D3F8E688655}"/>
          </ac:spMkLst>
        </pc:spChg>
        <pc:spChg chg="mod">
          <ac:chgData name="Thomas Daniel Harrison" userId="5ee2f6a0-f072-4444-83f7-90970db6d7ee" providerId="ADAL" clId="{F44061C5-AE48-9846-BA6C-E7E34900F9E0}" dt="2022-05-19T17:04:32.549" v="1571" actId="20577"/>
          <ac:spMkLst>
            <pc:docMk/>
            <pc:sldMk cId="1839484429" sldId="265"/>
            <ac:spMk id="3" creationId="{440BC7B7-3D3A-1BC0-BF1C-AE589AA5B085}"/>
          </ac:spMkLst>
        </pc:spChg>
      </pc:sldChg>
      <pc:sldChg chg="mod modShow">
        <pc:chgData name="Thomas Daniel Harrison" userId="5ee2f6a0-f072-4444-83f7-90970db6d7ee" providerId="ADAL" clId="{F44061C5-AE48-9846-BA6C-E7E34900F9E0}" dt="2022-05-20T14:46:06.682" v="2739" actId="729"/>
        <pc:sldMkLst>
          <pc:docMk/>
          <pc:sldMk cId="539480741" sldId="266"/>
        </pc:sldMkLst>
      </pc:sldChg>
      <pc:sldChg chg="mod modShow">
        <pc:chgData name="Thomas Daniel Harrison" userId="5ee2f6a0-f072-4444-83f7-90970db6d7ee" providerId="ADAL" clId="{F44061C5-AE48-9846-BA6C-E7E34900F9E0}" dt="2022-05-20T14:46:06.682" v="2739" actId="729"/>
        <pc:sldMkLst>
          <pc:docMk/>
          <pc:sldMk cId="1219616354" sldId="267"/>
        </pc:sldMkLst>
      </pc:sldChg>
      <pc:sldChg chg="mod modShow">
        <pc:chgData name="Thomas Daniel Harrison" userId="5ee2f6a0-f072-4444-83f7-90970db6d7ee" providerId="ADAL" clId="{F44061C5-AE48-9846-BA6C-E7E34900F9E0}" dt="2022-05-20T14:46:06.682" v="2739" actId="729"/>
        <pc:sldMkLst>
          <pc:docMk/>
          <pc:sldMk cId="2289309316" sldId="268"/>
        </pc:sldMkLst>
      </pc:sldChg>
      <pc:sldChg chg="mod modShow">
        <pc:chgData name="Thomas Daniel Harrison" userId="5ee2f6a0-f072-4444-83f7-90970db6d7ee" providerId="ADAL" clId="{F44061C5-AE48-9846-BA6C-E7E34900F9E0}" dt="2022-05-20T14:46:06.682" v="2739" actId="729"/>
        <pc:sldMkLst>
          <pc:docMk/>
          <pc:sldMk cId="1643885222" sldId="269"/>
        </pc:sldMkLst>
      </pc:sldChg>
      <pc:sldChg chg="mod modShow">
        <pc:chgData name="Thomas Daniel Harrison" userId="5ee2f6a0-f072-4444-83f7-90970db6d7ee" providerId="ADAL" clId="{F44061C5-AE48-9846-BA6C-E7E34900F9E0}" dt="2022-05-20T14:46:06.682" v="2739" actId="729"/>
        <pc:sldMkLst>
          <pc:docMk/>
          <pc:sldMk cId="4139233697" sldId="270"/>
        </pc:sldMkLst>
      </pc:sldChg>
      <pc:sldChg chg="mod modShow">
        <pc:chgData name="Thomas Daniel Harrison" userId="5ee2f6a0-f072-4444-83f7-90970db6d7ee" providerId="ADAL" clId="{F44061C5-AE48-9846-BA6C-E7E34900F9E0}" dt="2022-05-20T14:46:06.682" v="2739" actId="729"/>
        <pc:sldMkLst>
          <pc:docMk/>
          <pc:sldMk cId="3121673267" sldId="271"/>
        </pc:sldMkLst>
      </pc:sldChg>
      <pc:sldChg chg="addSp modSp mod">
        <pc:chgData name="Thomas Daniel Harrison" userId="5ee2f6a0-f072-4444-83f7-90970db6d7ee" providerId="ADAL" clId="{F44061C5-AE48-9846-BA6C-E7E34900F9E0}" dt="2022-05-20T12:09:49.250" v="1579" actId="1076"/>
        <pc:sldMkLst>
          <pc:docMk/>
          <pc:sldMk cId="2879562141" sldId="275"/>
        </pc:sldMkLst>
        <pc:spChg chg="mod">
          <ac:chgData name="Thomas Daniel Harrison" userId="5ee2f6a0-f072-4444-83f7-90970db6d7ee" providerId="ADAL" clId="{F44061C5-AE48-9846-BA6C-E7E34900F9E0}" dt="2022-05-20T12:09:29.983" v="1574" actId="1076"/>
          <ac:spMkLst>
            <pc:docMk/>
            <pc:sldMk cId="2879562141" sldId="275"/>
            <ac:spMk id="3" creationId="{82992949-D4F5-41C0-AAED-177A7CB83FA1}"/>
          </ac:spMkLst>
        </pc:spChg>
        <pc:picChg chg="add mod modCrop">
          <ac:chgData name="Thomas Daniel Harrison" userId="5ee2f6a0-f072-4444-83f7-90970db6d7ee" providerId="ADAL" clId="{F44061C5-AE48-9846-BA6C-E7E34900F9E0}" dt="2022-05-20T12:09:49.250" v="1579" actId="1076"/>
          <ac:picMkLst>
            <pc:docMk/>
            <pc:sldMk cId="2879562141" sldId="275"/>
            <ac:picMk id="4" creationId="{389DB0FC-35C1-61D2-717F-68823C28DE6F}"/>
          </ac:picMkLst>
        </pc:picChg>
      </pc:sldChg>
      <pc:sldChg chg="modSp mod">
        <pc:chgData name="Thomas Daniel Harrison" userId="5ee2f6a0-f072-4444-83f7-90970db6d7ee" providerId="ADAL" clId="{F44061C5-AE48-9846-BA6C-E7E34900F9E0}" dt="2022-05-20T13:55:42.911" v="1931" actId="20577"/>
        <pc:sldMkLst>
          <pc:docMk/>
          <pc:sldMk cId="3203366329" sldId="278"/>
        </pc:sldMkLst>
        <pc:spChg chg="mod">
          <ac:chgData name="Thomas Daniel Harrison" userId="5ee2f6a0-f072-4444-83f7-90970db6d7ee" providerId="ADAL" clId="{F44061C5-AE48-9846-BA6C-E7E34900F9E0}" dt="2022-05-20T13:55:42.911" v="1931" actId="20577"/>
          <ac:spMkLst>
            <pc:docMk/>
            <pc:sldMk cId="3203366329" sldId="278"/>
            <ac:spMk id="3" creationId="{2F8E2ECA-6D07-481E-9BA2-9531809D5F0D}"/>
          </ac:spMkLst>
        </pc:spChg>
      </pc:sldChg>
      <pc:sldChg chg="addSp modSp mod">
        <pc:chgData name="Thomas Daniel Harrison" userId="5ee2f6a0-f072-4444-83f7-90970db6d7ee" providerId="ADAL" clId="{F44061C5-AE48-9846-BA6C-E7E34900F9E0}" dt="2022-05-20T13:53:55.419" v="1586" actId="1076"/>
        <pc:sldMkLst>
          <pc:docMk/>
          <pc:sldMk cId="1888034187" sldId="279"/>
        </pc:sldMkLst>
        <pc:picChg chg="add mod modCrop">
          <ac:chgData name="Thomas Daniel Harrison" userId="5ee2f6a0-f072-4444-83f7-90970db6d7ee" providerId="ADAL" clId="{F44061C5-AE48-9846-BA6C-E7E34900F9E0}" dt="2022-05-20T13:53:55.419" v="1586" actId="1076"/>
          <ac:picMkLst>
            <pc:docMk/>
            <pc:sldMk cId="1888034187" sldId="279"/>
            <ac:picMk id="2" creationId="{593914CE-9C65-824E-6B4C-F082E951FE00}"/>
          </ac:picMkLst>
        </pc:picChg>
      </pc:sldChg>
      <pc:sldChg chg="addSp modSp new mod">
        <pc:chgData name="Thomas Daniel Harrison" userId="5ee2f6a0-f072-4444-83f7-90970db6d7ee" providerId="ADAL" clId="{F44061C5-AE48-9846-BA6C-E7E34900F9E0}" dt="2022-05-20T14:11:48.077" v="1936" actId="1076"/>
        <pc:sldMkLst>
          <pc:docMk/>
          <pc:sldMk cId="2388000000" sldId="280"/>
        </pc:sldMkLst>
        <pc:spChg chg="mod">
          <ac:chgData name="Thomas Daniel Harrison" userId="5ee2f6a0-f072-4444-83f7-90970db6d7ee" providerId="ADAL" clId="{F44061C5-AE48-9846-BA6C-E7E34900F9E0}" dt="2022-05-20T13:54:08.985" v="1588"/>
          <ac:spMkLst>
            <pc:docMk/>
            <pc:sldMk cId="2388000000" sldId="280"/>
            <ac:spMk id="2" creationId="{C21FA9FB-8E57-4727-6508-63FDB594382D}"/>
          </ac:spMkLst>
        </pc:spChg>
        <pc:spChg chg="mod">
          <ac:chgData name="Thomas Daniel Harrison" userId="5ee2f6a0-f072-4444-83f7-90970db6d7ee" providerId="ADAL" clId="{F44061C5-AE48-9846-BA6C-E7E34900F9E0}" dt="2022-05-20T14:11:41.544" v="1934" actId="14100"/>
          <ac:spMkLst>
            <pc:docMk/>
            <pc:sldMk cId="2388000000" sldId="280"/>
            <ac:spMk id="3" creationId="{B349D6DE-DC49-CD96-854D-89D7B8DD5E6D}"/>
          </ac:spMkLst>
        </pc:spChg>
        <pc:picChg chg="add mod">
          <ac:chgData name="Thomas Daniel Harrison" userId="5ee2f6a0-f072-4444-83f7-90970db6d7ee" providerId="ADAL" clId="{F44061C5-AE48-9846-BA6C-E7E34900F9E0}" dt="2022-05-20T14:11:48.077" v="1936" actId="1076"/>
          <ac:picMkLst>
            <pc:docMk/>
            <pc:sldMk cId="2388000000" sldId="280"/>
            <ac:picMk id="4" creationId="{3F1DE6D3-3969-A3BD-708F-35627B6D7A8C}"/>
          </ac:picMkLst>
        </pc:picChg>
      </pc:sldChg>
      <pc:sldChg chg="delSp modSp add mod">
        <pc:chgData name="Thomas Daniel Harrison" userId="5ee2f6a0-f072-4444-83f7-90970db6d7ee" providerId="ADAL" clId="{F44061C5-AE48-9846-BA6C-E7E34900F9E0}" dt="2022-05-20T14:18:01.304" v="2500" actId="20577"/>
        <pc:sldMkLst>
          <pc:docMk/>
          <pc:sldMk cId="2960452093" sldId="281"/>
        </pc:sldMkLst>
        <pc:spChg chg="mod">
          <ac:chgData name="Thomas Daniel Harrison" userId="5ee2f6a0-f072-4444-83f7-90970db6d7ee" providerId="ADAL" clId="{F44061C5-AE48-9846-BA6C-E7E34900F9E0}" dt="2022-05-20T14:18:01.304" v="2500" actId="20577"/>
          <ac:spMkLst>
            <pc:docMk/>
            <pc:sldMk cId="2960452093" sldId="281"/>
            <ac:spMk id="3" creationId="{B349D6DE-DC49-CD96-854D-89D7B8DD5E6D}"/>
          </ac:spMkLst>
        </pc:spChg>
        <pc:picChg chg="del">
          <ac:chgData name="Thomas Daniel Harrison" userId="5ee2f6a0-f072-4444-83f7-90970db6d7ee" providerId="ADAL" clId="{F44061C5-AE48-9846-BA6C-E7E34900F9E0}" dt="2022-05-20T14:11:53.537" v="1938" actId="478"/>
          <ac:picMkLst>
            <pc:docMk/>
            <pc:sldMk cId="2960452093" sldId="281"/>
            <ac:picMk id="4" creationId="{3F1DE6D3-3969-A3BD-708F-35627B6D7A8C}"/>
          </ac:picMkLst>
        </pc:picChg>
      </pc:sldChg>
      <pc:sldChg chg="modSp new mod">
        <pc:chgData name="Thomas Daniel Harrison" userId="5ee2f6a0-f072-4444-83f7-90970db6d7ee" providerId="ADAL" clId="{F44061C5-AE48-9846-BA6C-E7E34900F9E0}" dt="2022-05-20T14:45:49.287" v="2738" actId="20577"/>
        <pc:sldMkLst>
          <pc:docMk/>
          <pc:sldMk cId="1714278768" sldId="282"/>
        </pc:sldMkLst>
        <pc:spChg chg="mod">
          <ac:chgData name="Thomas Daniel Harrison" userId="5ee2f6a0-f072-4444-83f7-90970db6d7ee" providerId="ADAL" clId="{F44061C5-AE48-9846-BA6C-E7E34900F9E0}" dt="2022-05-20T14:18:08.211" v="2502"/>
          <ac:spMkLst>
            <pc:docMk/>
            <pc:sldMk cId="1714278768" sldId="282"/>
            <ac:spMk id="2" creationId="{91B2B53A-5A9F-4E11-3B17-CF96C25A6DEE}"/>
          </ac:spMkLst>
        </pc:spChg>
        <pc:spChg chg="mod">
          <ac:chgData name="Thomas Daniel Harrison" userId="5ee2f6a0-f072-4444-83f7-90970db6d7ee" providerId="ADAL" clId="{F44061C5-AE48-9846-BA6C-E7E34900F9E0}" dt="2022-05-20T14:45:49.287" v="2738" actId="20577"/>
          <ac:spMkLst>
            <pc:docMk/>
            <pc:sldMk cId="1714278768" sldId="282"/>
            <ac:spMk id="3" creationId="{85409AED-6448-40F9-605C-F94742F07E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BFE8-D4C4-40BA-8002-90E04B0DEC31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3E33E-5B3B-442D-A2F3-BCADC6E38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These sessions are </a:t>
            </a:r>
            <a:r>
              <a:rPr lang="en-GB" b="1"/>
              <a:t>NOT</a:t>
            </a:r>
            <a:r>
              <a:rPr lang="en-GB"/>
              <a:t> designed to hand out answers for the assignment to you, as doing so would put everyone in this room at risk of plagiarism</a:t>
            </a:r>
          </a:p>
          <a:p>
            <a:pPr marL="0" indent="0">
              <a:buNone/>
            </a:pPr>
            <a:r>
              <a:rPr lang="en-GB"/>
              <a:t>These support sessions have been set up in my free time. Please do not disrespect the time we have available or the sessions that have been set up.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0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4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5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8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8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47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7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2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4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4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5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4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5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1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54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-pam.org/Linux-PAM-html/sag-pam_mkhomedir.html" TargetMode="External"/><Relationship Id="rId2" Type="http://schemas.openxmlformats.org/officeDocument/2006/relationships/hyperlink" Target="https://unix.stackexchange.com/questions/131195/home-directories-and-pam-d-using-ld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kubuntu.com/questions/1010302/enable-pam-module-as-defaul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-pam.org/Linux-PAM-html/sag-pam_mkhomedir.html" TargetMode="External"/><Relationship Id="rId2" Type="http://schemas.openxmlformats.org/officeDocument/2006/relationships/hyperlink" Target="https://unix.stackexchange.com/questions/131195/home-directories-and-pam-d-using-ld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kubuntu.com/questions/1010302/enable-pam-module-as-defaul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uxhint.com/change-display-manager-debian-linux/" TargetMode="External"/><Relationship Id="rId2" Type="http://schemas.openxmlformats.org/officeDocument/2006/relationships/hyperlink" Target="https://wiki.debian.org/LightD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private.com/5z8q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ysadminchannel.com/add-local-administrators-via-gpo-group-policy/" TargetMode="External"/><Relationship Id="rId2" Type="http://schemas.openxmlformats.org/officeDocument/2006/relationships/hyperlink" Target="http://woshub.com/add-domain-users-local-admin-group-gp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oshub.com/add-domain-users-local-admin-group-gpo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ysadminchannel.com/add-local-administrators-via-gpo-group-policy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ysadminchannel.com/add-local-administrators-via-gpo-group-policy/" TargetMode="External"/><Relationship Id="rId2" Type="http://schemas.openxmlformats.org/officeDocument/2006/relationships/hyperlink" Target="http://woshub.com/add-domain-users-local-admin-group-gp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spiceworks.com/how_to/907-gpo-to-push-out-local-administrators-across-a-doma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955F-F3FF-9E16-870B-4AEF9D9F4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074" y="1142179"/>
            <a:ext cx="9969852" cy="1139021"/>
          </a:xfrm>
        </p:spPr>
        <p:txBody>
          <a:bodyPr/>
          <a:lstStyle/>
          <a:p>
            <a:r>
              <a:rPr lang="en-GB" sz="7200"/>
              <a:t>Tolly’s Tech Teachings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4333F-CA71-02AB-1850-28E49CCF0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253691" cy="434974"/>
          </a:xfrm>
        </p:spPr>
        <p:txBody>
          <a:bodyPr/>
          <a:lstStyle/>
          <a:p>
            <a:r>
              <a:rPr lang="en-GB"/>
              <a:t>Session 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A6216E0-BCCC-B5C0-918B-C600FAC6460D}"/>
              </a:ext>
            </a:extLst>
          </p:cNvPr>
          <p:cNvSpPr txBox="1">
            <a:spLocks/>
          </p:cNvSpPr>
          <p:nvPr/>
        </p:nvSpPr>
        <p:spPr>
          <a:xfrm>
            <a:off x="9378892" y="5280847"/>
            <a:ext cx="2003108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10643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A192-F0C9-BD1D-77D4-33651ABF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– </a:t>
            </a:r>
            <a:r>
              <a:rPr lang="en-US" err="1"/>
              <a:t>Sudo</a:t>
            </a:r>
            <a:r>
              <a:rPr lang="en-US"/>
              <a:t>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51B5-5440-3FCF-3BF7-54C497993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2135790"/>
            <a:ext cx="8188411" cy="4376221"/>
          </a:xfrm>
        </p:spPr>
        <p:txBody>
          <a:bodyPr/>
          <a:lstStyle/>
          <a:p>
            <a:r>
              <a:rPr lang="en-US" dirty="0"/>
              <a:t>On your Windows 2016 DC, find the admin group and note down the exact name of the group you want to give </a:t>
            </a:r>
            <a:r>
              <a:rPr lang="en-US" dirty="0" err="1"/>
              <a:t>sudo</a:t>
            </a:r>
            <a:r>
              <a:rPr lang="en-US" dirty="0"/>
              <a:t> access</a:t>
            </a:r>
          </a:p>
          <a:p>
            <a:r>
              <a:rPr lang="en-US" dirty="0"/>
              <a:t>On the Linux computer, log in with the local user (or root account if you have that set up)</a:t>
            </a:r>
          </a:p>
          <a:p>
            <a:r>
              <a:rPr lang="en-US" dirty="0"/>
              <a:t>Type in the following command: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b="1" dirty="0" err="1"/>
              <a:t>sudo</a:t>
            </a:r>
            <a:r>
              <a:rPr lang="en-US" b="1" dirty="0"/>
              <a:t> vi 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sudoers</a:t>
            </a:r>
            <a:endParaRPr lang="en-US" b="1" dirty="0"/>
          </a:p>
          <a:p>
            <a:r>
              <a:rPr lang="en-US" dirty="0"/>
              <a:t>Scroll down to the section marked as “User Privilege Specification”</a:t>
            </a:r>
          </a:p>
          <a:p>
            <a:r>
              <a:rPr lang="en-US" dirty="0"/>
              <a:t>Add a new line under here with the following syntax:</a:t>
            </a:r>
          </a:p>
          <a:p>
            <a:pPr marL="0" indent="0" algn="ctr">
              <a:buNone/>
            </a:pPr>
            <a:r>
              <a:rPr lang="en-US" dirty="0"/>
              <a:t>“%</a:t>
            </a:r>
            <a:r>
              <a:rPr lang="en-US" dirty="0">
                <a:solidFill>
                  <a:srgbClr val="FFFF00"/>
                </a:solidFill>
              </a:rPr>
              <a:t>Group Name Here</a:t>
            </a:r>
            <a:r>
              <a:rPr lang="en-US" dirty="0"/>
              <a:t>@</a:t>
            </a:r>
            <a:r>
              <a:rPr lang="en-US" dirty="0">
                <a:solidFill>
                  <a:srgbClr val="00B0F0"/>
                </a:solidFill>
              </a:rPr>
              <a:t>c1234567</a:t>
            </a:r>
            <a:r>
              <a:rPr lang="en-US" dirty="0"/>
              <a:t>.com” ALL=(ALL) ALL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Make sure to replace the C number and Group names with your own!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74192-C007-B3D2-F73A-CEA49905D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r="14734"/>
          <a:stretch/>
        </p:blipFill>
        <p:spPr>
          <a:xfrm>
            <a:off x="8336692" y="2135790"/>
            <a:ext cx="3855308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7445-7CE3-4EA1-B321-11601CEF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Authentication – Home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063C-9A7A-4BA6-8F2C-29DCE0F7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By default, Linux clients will create a home directory for local accounts when they log in. </a:t>
            </a:r>
          </a:p>
          <a:p>
            <a:r>
              <a:rPr lang="en-GB"/>
              <a:t>This does not apply to Domain accounts by default…</a:t>
            </a:r>
          </a:p>
          <a:p>
            <a:r>
              <a:rPr lang="en-GB"/>
              <a:t>How to fix?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PAM!</a:t>
            </a:r>
          </a:p>
        </p:txBody>
      </p:sp>
    </p:spTree>
    <p:extLst>
      <p:ext uri="{BB962C8B-B14F-4D97-AF65-F5344CB8AC3E}">
        <p14:creationId xmlns:p14="http://schemas.microsoft.com/office/powerpoint/2010/main" val="185980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1868-63E0-4EFE-8D15-49215504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926280" cy="970450"/>
          </a:xfrm>
        </p:spPr>
        <p:txBody>
          <a:bodyPr/>
          <a:lstStyle/>
          <a:p>
            <a:r>
              <a:rPr lang="en-GB"/>
              <a:t>Authentication – The Eldritch Horrors of PAM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2949-D4F5-41C0-AAED-177A7CB8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PAM stands for “Pluggable Authentication Modules”</a:t>
            </a:r>
          </a:p>
          <a:p>
            <a:r>
              <a:rPr lang="en-GB"/>
              <a:t>They are used for authorization, authentication and password changing on the system</a:t>
            </a:r>
          </a:p>
          <a:p>
            <a:r>
              <a:rPr lang="en-GB"/>
              <a:t>They are also used to define additional actions when user sessions are started</a:t>
            </a:r>
          </a:p>
          <a:p>
            <a:r>
              <a:rPr lang="en-GB"/>
              <a:t>This is accessible by editing the pam-configs folder/files, or by using the following command:</a:t>
            </a:r>
          </a:p>
          <a:p>
            <a:pPr marL="0" indent="0" algn="ctr">
              <a:buNone/>
            </a:pPr>
            <a:r>
              <a:rPr lang="en-GB" b="1" err="1"/>
              <a:t>sudo</a:t>
            </a:r>
            <a:r>
              <a:rPr lang="en-GB" b="1"/>
              <a:t> pam-auth-update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551667-00B8-45FA-AC14-457863908F76}"/>
              </a:ext>
            </a:extLst>
          </p:cNvPr>
          <p:cNvSpPr txBox="1">
            <a:spLocks/>
          </p:cNvSpPr>
          <p:nvPr/>
        </p:nvSpPr>
        <p:spPr>
          <a:xfrm>
            <a:off x="73155" y="6450033"/>
            <a:ext cx="10446884" cy="37359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GB" sz="1100" b="1"/>
              <a:t>Sources: </a:t>
            </a:r>
            <a:r>
              <a:rPr lang="en-GB" sz="1100" b="1">
                <a:hlinkClick r:id="rId2"/>
              </a:rPr>
              <a:t>https://unix.stackexchange.com/questions/131195/home-directories-and-pam-d-using-ldap</a:t>
            </a:r>
            <a:r>
              <a:rPr lang="en-GB" sz="1100" b="1"/>
              <a:t> - </a:t>
            </a:r>
            <a:r>
              <a:rPr lang="en-GB" sz="1100" b="1">
                <a:hlinkClick r:id="rId3"/>
              </a:rPr>
              <a:t>http://www.linux-pam.org/Linux-PAM-html/sag-pam_mkhomedir.html</a:t>
            </a:r>
            <a:r>
              <a:rPr lang="en-GB" sz="1100" b="1"/>
              <a:t> - </a:t>
            </a:r>
            <a:r>
              <a:rPr lang="en-GB" sz="1100" b="1">
                <a:hlinkClick r:id="rId4"/>
              </a:rPr>
              <a:t>https://askubuntu.com/questions/1010302/enable-pam-module-as-default</a:t>
            </a:r>
            <a:r>
              <a:rPr lang="en-GB" sz="11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47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1868-63E0-4EFE-8D15-49215504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926280" cy="970450"/>
          </a:xfrm>
        </p:spPr>
        <p:txBody>
          <a:bodyPr/>
          <a:lstStyle/>
          <a:p>
            <a:r>
              <a:rPr lang="en-GB"/>
              <a:t>Authentication – The Eldritch Horrors of PAM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2949-D4F5-41C0-AAED-177A7CB8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5726"/>
            <a:ext cx="10554574" cy="43213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err="1"/>
              <a:t>sudo</a:t>
            </a:r>
            <a:r>
              <a:rPr lang="en-GB" b="1"/>
              <a:t> pam-auth-update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DB0FC-35C1-61D2-717F-68823C28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1" b="14723"/>
          <a:stretch/>
        </p:blipFill>
        <p:spPr>
          <a:xfrm>
            <a:off x="2140078" y="2314741"/>
            <a:ext cx="7911843" cy="45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1868-63E0-4EFE-8D15-49215504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926280" cy="970450"/>
          </a:xfrm>
        </p:spPr>
        <p:txBody>
          <a:bodyPr/>
          <a:lstStyle/>
          <a:p>
            <a:r>
              <a:rPr lang="en-GB"/>
              <a:t>Authentication – The Eldritch Horrors of PAM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2949-D4F5-41C0-AAED-177A7CB8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5726"/>
            <a:ext cx="10554574" cy="43213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err="1"/>
              <a:t>sudo</a:t>
            </a:r>
            <a:r>
              <a:rPr lang="en-GB" b="1"/>
              <a:t> pam-auth-update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DB0FC-35C1-61D2-717F-68823C28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61" b="14723"/>
          <a:stretch/>
        </p:blipFill>
        <p:spPr>
          <a:xfrm>
            <a:off x="2140078" y="2314741"/>
            <a:ext cx="7911843" cy="453708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7485FE4-4DEA-4A17-8DD7-02C2D73F6AD6}"/>
              </a:ext>
            </a:extLst>
          </p:cNvPr>
          <p:cNvSpPr/>
          <p:nvPr/>
        </p:nvSpPr>
        <p:spPr>
          <a:xfrm>
            <a:off x="1979928" y="5406294"/>
            <a:ext cx="870011" cy="248574"/>
          </a:xfrm>
          <a:prstGeom prst="rightArrow">
            <a:avLst>
              <a:gd name="adj1" fmla="val 28924"/>
              <a:gd name="adj2" fmla="val 14483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8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1868-63E0-4EFE-8D15-49215504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926280" cy="970450"/>
          </a:xfrm>
        </p:spPr>
        <p:txBody>
          <a:bodyPr/>
          <a:lstStyle/>
          <a:p>
            <a:r>
              <a:rPr lang="en-GB"/>
              <a:t>Authentication – The Eldritch Horrors of PAM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2949-D4F5-41C0-AAED-177A7CB8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5726"/>
            <a:ext cx="10554574" cy="3122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/>
              <a:t>It is recommended that you restart </a:t>
            </a:r>
            <a:r>
              <a:rPr lang="en-GB" b="1" err="1"/>
              <a:t>sssd</a:t>
            </a:r>
            <a:r>
              <a:rPr lang="en-GB" b="1"/>
              <a:t> when you modify PAM files</a:t>
            </a:r>
          </a:p>
          <a:p>
            <a:pPr marL="0" indent="0" algn="ctr">
              <a:buNone/>
            </a:pPr>
            <a:endParaRPr lang="en-GB" b="1"/>
          </a:p>
          <a:p>
            <a:pPr marL="0" indent="0" algn="ctr">
              <a:buNone/>
            </a:pPr>
            <a:r>
              <a:rPr lang="en-GB" b="1" err="1"/>
              <a:t>sudo</a:t>
            </a:r>
            <a:r>
              <a:rPr lang="en-GB" b="1"/>
              <a:t> </a:t>
            </a:r>
            <a:r>
              <a:rPr lang="en-GB" b="1" err="1"/>
              <a:t>systemctl</a:t>
            </a:r>
            <a:r>
              <a:rPr lang="en-GB" b="1"/>
              <a:t> restart </a:t>
            </a:r>
            <a:r>
              <a:rPr lang="en-GB" b="1" err="1"/>
              <a:t>sssd</a:t>
            </a:r>
            <a:endParaRPr lang="en-GB" b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3C2201-6B11-4FA6-A8E7-060056DD35B0}"/>
              </a:ext>
            </a:extLst>
          </p:cNvPr>
          <p:cNvSpPr txBox="1">
            <a:spLocks/>
          </p:cNvSpPr>
          <p:nvPr/>
        </p:nvSpPr>
        <p:spPr>
          <a:xfrm>
            <a:off x="73155" y="6450033"/>
            <a:ext cx="10446884" cy="37359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GB" sz="1100" b="1"/>
              <a:t>Sources: </a:t>
            </a:r>
            <a:r>
              <a:rPr lang="en-GB" sz="1100" b="1">
                <a:hlinkClick r:id="rId2"/>
              </a:rPr>
              <a:t>https://unix.stackexchange.com/questions/131195/home-directories-and-pam-d-using-ldap</a:t>
            </a:r>
            <a:r>
              <a:rPr lang="en-GB" sz="1100" b="1"/>
              <a:t> - </a:t>
            </a:r>
            <a:r>
              <a:rPr lang="en-GB" sz="1100" b="1">
                <a:hlinkClick r:id="rId3"/>
              </a:rPr>
              <a:t>http://www.linux-pam.org/Linux-PAM-html/sag-pam_mkhomedir.html</a:t>
            </a:r>
            <a:r>
              <a:rPr lang="en-GB" sz="1100" b="1"/>
              <a:t> - </a:t>
            </a:r>
            <a:r>
              <a:rPr lang="en-GB" sz="1100" b="1">
                <a:hlinkClick r:id="rId4"/>
              </a:rPr>
              <a:t>https://askubuntu.com/questions/1010302/enable-pam-module-as-default</a:t>
            </a:r>
            <a:r>
              <a:rPr lang="en-GB" sz="11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866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BC40-4FD7-46D4-B995-7CA043B5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Authentication – GUI Logins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4F6C-69B8-4400-9B84-8E141D95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GUI logins are a bit trickier, as the standard login manager in Debian does not support logging in on a domain account</a:t>
            </a:r>
          </a:p>
          <a:p>
            <a:r>
              <a:rPr lang="en-GB"/>
              <a:t>To remedy this, you will need to install a new session manager.</a:t>
            </a:r>
          </a:p>
          <a:p>
            <a:r>
              <a:rPr lang="en-GB"/>
              <a:t>For this example, we will use </a:t>
            </a:r>
            <a:r>
              <a:rPr lang="en-GB" err="1"/>
              <a:t>LightDM</a:t>
            </a:r>
            <a:r>
              <a:rPr lang="en-GB"/>
              <a:t> – A login manager that looks fairly nice and supports logging in with a username and password</a:t>
            </a:r>
          </a:p>
          <a:p>
            <a:r>
              <a:rPr lang="en-GB"/>
              <a:t>This can get confusing and is quite long-winded. Take your time with this!</a:t>
            </a:r>
          </a:p>
        </p:txBody>
      </p:sp>
    </p:spTree>
    <p:extLst>
      <p:ext uri="{BB962C8B-B14F-4D97-AF65-F5344CB8AC3E}">
        <p14:creationId xmlns:p14="http://schemas.microsoft.com/office/powerpoint/2010/main" val="192870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5EFE-56CB-47C2-9E7D-F6CAF857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Authentication – GUI Logins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2ECA-6D07-481E-9BA2-9531809D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027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>
                <a:solidFill>
                  <a:srgbClr val="FF0000"/>
                </a:solidFill>
              </a:rPr>
              <a:t>MAKE NOTE OF YOUR LOCAL USERNAME!!</a:t>
            </a:r>
          </a:p>
          <a:p>
            <a:pPr marL="0" indent="0" algn="ctr">
              <a:buNone/>
            </a:pPr>
            <a:r>
              <a:rPr lang="en-GB" sz="3200" b="1">
                <a:solidFill>
                  <a:srgbClr val="FF0000"/>
                </a:solidFill>
              </a:rPr>
              <a:t>You will not be able to log in if you forget this!</a:t>
            </a:r>
          </a:p>
          <a:p>
            <a:r>
              <a:rPr lang="en-GB"/>
              <a:t>Turn on the proxy for Linux if you have not done this yet</a:t>
            </a:r>
          </a:p>
          <a:p>
            <a:r>
              <a:rPr lang="en-GB"/>
              <a:t>Execute the following command:</a:t>
            </a:r>
          </a:p>
          <a:p>
            <a:pPr marL="0" indent="0" algn="ctr">
              <a:buNone/>
            </a:pPr>
            <a:r>
              <a:rPr lang="en-GB" sz="2800" err="1"/>
              <a:t>sudo</a:t>
            </a:r>
            <a:r>
              <a:rPr lang="en-GB" sz="2800"/>
              <a:t> apt-get install </a:t>
            </a:r>
            <a:r>
              <a:rPr lang="en-GB" sz="2800" err="1"/>
              <a:t>lightdm</a:t>
            </a:r>
            <a:endParaRPr lang="en-GB" sz="2800"/>
          </a:p>
          <a:p>
            <a:r>
              <a:rPr lang="en-GB"/>
              <a:t>Accept the installation and wait for it to finish</a:t>
            </a:r>
          </a:p>
          <a:p>
            <a:r>
              <a:rPr lang="en-GB"/>
              <a:t>Execute the following command:</a:t>
            </a:r>
          </a:p>
          <a:p>
            <a:pPr marL="0" indent="0" algn="ctr">
              <a:buNone/>
            </a:pPr>
            <a:r>
              <a:rPr lang="en-GB" sz="2600" err="1"/>
              <a:t>sudo</a:t>
            </a:r>
            <a:r>
              <a:rPr lang="en-GB" sz="2600"/>
              <a:t> </a:t>
            </a:r>
            <a:r>
              <a:rPr lang="en-GB" sz="2600" err="1"/>
              <a:t>dpkg</a:t>
            </a:r>
            <a:r>
              <a:rPr lang="en-GB" sz="2600"/>
              <a:t>-reconfigure </a:t>
            </a:r>
            <a:r>
              <a:rPr lang="en-GB" sz="2600" err="1"/>
              <a:t>lightdm</a:t>
            </a:r>
            <a:endParaRPr lang="en-GB" sz="26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604F40-827F-429D-BE9E-2BC0AE6F179E}"/>
              </a:ext>
            </a:extLst>
          </p:cNvPr>
          <p:cNvSpPr txBox="1">
            <a:spLocks/>
          </p:cNvSpPr>
          <p:nvPr/>
        </p:nvSpPr>
        <p:spPr>
          <a:xfrm>
            <a:off x="73155" y="6450033"/>
            <a:ext cx="10446884" cy="37359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GB" sz="1100" b="1"/>
              <a:t>Sources: </a:t>
            </a:r>
            <a:r>
              <a:rPr lang="en-GB" sz="1100" b="1">
                <a:hlinkClick r:id="rId2"/>
              </a:rPr>
              <a:t>https://wiki.debian.org/LightDM</a:t>
            </a:r>
            <a:r>
              <a:rPr lang="en-GB" sz="1100" b="1"/>
              <a:t> - </a:t>
            </a:r>
            <a:r>
              <a:rPr lang="en-GB" sz="1100" b="1">
                <a:hlinkClick r:id="rId3"/>
              </a:rPr>
              <a:t>https://linuxhint.com/change-display-manager-debian-linux/</a:t>
            </a:r>
            <a:r>
              <a:rPr lang="en-GB" sz="11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36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914CE-9C65-824E-6B4C-F082E951F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58" t="25767" r="19290" b="30270"/>
          <a:stretch/>
        </p:blipFill>
        <p:spPr>
          <a:xfrm>
            <a:off x="813486" y="0"/>
            <a:ext cx="10565028" cy="685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3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A9FB-8E57-4727-6508-63FDB594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Authentication – GUI Logins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D6DE-DC49-CD96-854D-89D7B8DD5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311745"/>
          </a:xfrm>
        </p:spPr>
        <p:txBody>
          <a:bodyPr/>
          <a:lstStyle/>
          <a:p>
            <a:r>
              <a:rPr lang="en-US" dirty="0"/>
              <a:t>You should now be able to restart the VM and the new login manager will appear.</a:t>
            </a:r>
          </a:p>
          <a:p>
            <a:r>
              <a:rPr lang="en-US" dirty="0"/>
              <a:t>Logins should now be done using your domain username and password</a:t>
            </a:r>
          </a:p>
          <a:p>
            <a:pPr marL="0" indent="0" algn="ctr">
              <a:buNone/>
            </a:pPr>
            <a:r>
              <a:rPr lang="en-US" dirty="0"/>
              <a:t>admin1@</a:t>
            </a:r>
            <a:r>
              <a:rPr lang="en-US" dirty="0">
                <a:solidFill>
                  <a:srgbClr val="00B0F0"/>
                </a:solidFill>
              </a:rPr>
              <a:t>c1234567</a:t>
            </a:r>
            <a:r>
              <a:rPr lang="en-US" dirty="0"/>
              <a:t>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DE6D3-3969-A3BD-708F-35627B6D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38" y="3661242"/>
            <a:ext cx="4116919" cy="30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C8AA-AAA6-8433-B8E8-FCEA2E6A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600" dirty="0">
                <a:solidFill>
                  <a:srgbClr val="FF4F4F"/>
                </a:solidFill>
              </a:rPr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9BC2C-A968-1341-419C-4A4EE53CD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1928672"/>
            <a:ext cx="10554574" cy="480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is the start of a small series of support sessions set up to help you guys with your Systems Security assignments.</a:t>
            </a:r>
          </a:p>
          <a:p>
            <a:pPr marL="0" indent="0">
              <a:buNone/>
            </a:pPr>
            <a:r>
              <a:rPr lang="en-GB" dirty="0"/>
              <a:t>As such, there are a few clarifications and ground rules that need to be acknowledged: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These sessions are </a:t>
            </a:r>
            <a:r>
              <a:rPr lang="en-GB" b="1" dirty="0"/>
              <a:t>NOT</a:t>
            </a:r>
            <a:r>
              <a:rPr lang="en-GB" dirty="0"/>
              <a:t> designed to hand answers out for the assignment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These sessions have been set up in my free time, with independently verified resources used.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Do not waste what little time is left for the module, and do not waste other people’s 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Do not blatantly rip off the material in these presentations as your own work – this not only harms yourself, but everyone else using these resources!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Collusion and plagiarism are a bitch, and </a:t>
            </a:r>
            <a:r>
              <a:rPr lang="en-GB" b="1" dirty="0">
                <a:solidFill>
                  <a:srgbClr val="FF0000"/>
                </a:solidFill>
              </a:rPr>
              <a:t>it can obliterate your prospects at University!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0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A9FB-8E57-4727-6508-63FDB594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Authentication – GUI Logins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D6DE-DC49-CD96-854D-89D7B8DD5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1730"/>
          </a:xfrm>
        </p:spPr>
        <p:txBody>
          <a:bodyPr/>
          <a:lstStyle/>
          <a:p>
            <a:r>
              <a:rPr lang="en-US" dirty="0"/>
              <a:t>Sometimes, your domain logins may not work correctly. It may accept your login, go black for a second and then return to the login screen, it may crash and restart your system.</a:t>
            </a:r>
          </a:p>
          <a:p>
            <a:r>
              <a:rPr lang="en-US" dirty="0"/>
              <a:t>The most common reason why this happens is because a home directory does not exist for the user.</a:t>
            </a:r>
          </a:p>
          <a:p>
            <a:r>
              <a:rPr lang="en-US" dirty="0"/>
              <a:t>To remedy this, log in as the root user with </a:t>
            </a:r>
            <a:r>
              <a:rPr lang="en-US" b="1" dirty="0" err="1"/>
              <a:t>sudo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</a:p>
          <a:p>
            <a:r>
              <a:rPr lang="en-US" dirty="0"/>
              <a:t>Go to the /home folder     </a:t>
            </a:r>
            <a:r>
              <a:rPr lang="en-US" b="1" dirty="0"/>
              <a:t>cd /home</a:t>
            </a:r>
          </a:p>
          <a:p>
            <a:r>
              <a:rPr lang="en-US" dirty="0"/>
              <a:t>Create a folder in here for the new user	</a:t>
            </a:r>
            <a:r>
              <a:rPr lang="en-US" b="1" dirty="0" err="1"/>
              <a:t>mkdir</a:t>
            </a:r>
            <a:r>
              <a:rPr lang="en-US" b="1" dirty="0"/>
              <a:t> </a:t>
            </a:r>
            <a:r>
              <a:rPr lang="en-US" b="1" dirty="0" err="1"/>
              <a:t>new_username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52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B53A-5A9F-4E11-3B17-CF96C25A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Authentication – GUI Logins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9AED-6448-40F9-605C-F94742F07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222287"/>
            <a:ext cx="11982450" cy="3636511"/>
          </a:xfrm>
        </p:spPr>
        <p:txBody>
          <a:bodyPr/>
          <a:lstStyle/>
          <a:p>
            <a:r>
              <a:rPr lang="en-US" dirty="0"/>
              <a:t>Type in the following command: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b="1" dirty="0" err="1"/>
              <a:t>sudo</a:t>
            </a:r>
            <a:r>
              <a:rPr lang="en-US" b="1" dirty="0"/>
              <a:t> </a:t>
            </a:r>
            <a:r>
              <a:rPr lang="en-US" b="1" dirty="0" err="1"/>
              <a:t>mkdir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UserNameHere</a:t>
            </a:r>
            <a:r>
              <a:rPr lang="en-US" dirty="0"/>
              <a:t>@</a:t>
            </a:r>
            <a:r>
              <a:rPr lang="en-US" dirty="0">
                <a:solidFill>
                  <a:srgbClr val="00B0F0"/>
                </a:solidFill>
              </a:rPr>
              <a:t>c1234567</a:t>
            </a:r>
            <a:r>
              <a:rPr lang="en-US" dirty="0"/>
              <a:t>.com</a:t>
            </a:r>
          </a:p>
          <a:p>
            <a:r>
              <a:rPr lang="en-US" dirty="0"/>
              <a:t>Make a note of the user’s group from the 2016 DC</a:t>
            </a:r>
          </a:p>
          <a:p>
            <a:r>
              <a:rPr lang="en-US" dirty="0"/>
              <a:t>Type in the following command:</a:t>
            </a:r>
          </a:p>
          <a:p>
            <a:pPr marL="0" indent="0" algn="ctr">
              <a:buNone/>
            </a:pP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chown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UserNameHere</a:t>
            </a:r>
            <a:r>
              <a:rPr lang="en-US" dirty="0"/>
              <a:t>@</a:t>
            </a:r>
            <a:r>
              <a:rPr lang="en-US" dirty="0">
                <a:solidFill>
                  <a:srgbClr val="00B0F0"/>
                </a:solidFill>
              </a:rPr>
              <a:t>c1234567</a:t>
            </a:r>
            <a:r>
              <a:rPr lang="en-US" dirty="0"/>
              <a:t>.com:”</a:t>
            </a:r>
            <a:r>
              <a:rPr lang="en-US" dirty="0">
                <a:solidFill>
                  <a:srgbClr val="FFFF00"/>
                </a:solidFill>
              </a:rPr>
              <a:t>Group Name Here</a:t>
            </a:r>
            <a:r>
              <a:rPr lang="en-US" dirty="0"/>
              <a:t>@</a:t>
            </a:r>
            <a:r>
              <a:rPr lang="en-US" dirty="0">
                <a:solidFill>
                  <a:srgbClr val="00B0F0"/>
                </a:solidFill>
              </a:rPr>
              <a:t>c1234567</a:t>
            </a:r>
            <a:r>
              <a:rPr lang="en-US" dirty="0"/>
              <a:t>.com”</a:t>
            </a:r>
          </a:p>
          <a:p>
            <a:r>
              <a:rPr lang="en-US" dirty="0"/>
              <a:t>Restart the VM and try to log in to the domain account again.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Make sure to replace the C number, Group name and Usernames with your own!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1FAA8-048B-43A2-B156-EB59489A8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r="14734"/>
          <a:stretch/>
        </p:blipFill>
        <p:spPr>
          <a:xfrm>
            <a:off x="0" y="5602925"/>
            <a:ext cx="3048000" cy="12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78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7CCAD6-C0C4-3185-06A2-68BEDAB6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Time for a short break!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C1FC3-6419-00DF-EE09-629BA18FE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0000" y="5505349"/>
            <a:ext cx="10561418" cy="493712"/>
          </a:xfrm>
        </p:spPr>
        <p:txBody>
          <a:bodyPr/>
          <a:lstStyle/>
          <a:p>
            <a:pPr algn="ctr"/>
            <a:r>
              <a:rPr lang="en-GB" dirty="0"/>
              <a:t>The next section will cover Windows-based authentication. </a:t>
            </a:r>
            <a:br>
              <a:rPr lang="en-GB" dirty="0"/>
            </a:br>
            <a:r>
              <a:rPr lang="en-GB" dirty="0"/>
              <a:t>Make sure to take a snapshot of your Linux setups once this is complete!</a:t>
            </a:r>
          </a:p>
        </p:txBody>
      </p:sp>
      <p:pic>
        <p:nvPicPr>
          <p:cNvPr id="8" name="Picture 7" descr="A cartoon of a cat&#10;&#10;Description automatically generated">
            <a:extLst>
              <a:ext uri="{FF2B5EF4-FFF2-40B4-BE49-F238E27FC236}">
                <a16:creationId xmlns:a16="http://schemas.microsoft.com/office/drawing/2014/main" id="{B9CF0118-2AAC-3786-62E4-F4C65F371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2348" r="1901" b="2632"/>
          <a:stretch/>
        </p:blipFill>
        <p:spPr>
          <a:xfrm>
            <a:off x="3804709" y="-382621"/>
            <a:ext cx="4572000" cy="45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539C-E277-B183-6EFA-3481856A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Authentication – Windows Admins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909A-34BA-A404-BEB4-38DEC8759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far, we have covered how to provide </a:t>
            </a:r>
            <a:r>
              <a:rPr lang="en-GB" dirty="0" err="1"/>
              <a:t>sudo</a:t>
            </a:r>
            <a:r>
              <a:rPr lang="en-GB" dirty="0"/>
              <a:t> level access to domain accounts on Linux</a:t>
            </a:r>
          </a:p>
          <a:p>
            <a:r>
              <a:rPr lang="en-GB" dirty="0"/>
              <a:t>We have yet to cover Windows Administrative Access</a:t>
            </a:r>
          </a:p>
          <a:p>
            <a:r>
              <a:rPr lang="en-GB" dirty="0"/>
              <a:t>How do we go about this one?</a:t>
            </a:r>
          </a:p>
          <a:p>
            <a:endParaRPr lang="en-GB" dirty="0"/>
          </a:p>
          <a:p>
            <a:r>
              <a:rPr lang="en-GB" dirty="0"/>
              <a:t>Group Policy! (If you’re not using Samba DC or </a:t>
            </a:r>
            <a:r>
              <a:rPr lang="en-GB" dirty="0" err="1"/>
              <a:t>OpenLDAP</a:t>
            </a:r>
            <a:r>
              <a:rPr lang="en-GB" dirty="0"/>
              <a:t> – these slides do not cover these setups unfortunately)</a:t>
            </a:r>
          </a:p>
        </p:txBody>
      </p:sp>
    </p:spTree>
    <p:extLst>
      <p:ext uri="{BB962C8B-B14F-4D97-AF65-F5344CB8AC3E}">
        <p14:creationId xmlns:p14="http://schemas.microsoft.com/office/powerpoint/2010/main" val="1954096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E4A2-34F8-3C55-73D5-A0D26766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Authentication – Windows Admins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A2F6C-604E-4D04-0523-0AE01D3C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Group policy (as mentioned previously in TTT 1) is used to control the working environment of User &amp; Computer accounts</a:t>
            </a:r>
          </a:p>
          <a:p>
            <a:r>
              <a:rPr lang="en-GB" dirty="0"/>
              <a:t>It can be very finnicky, awkward and in some cases an absolute nightmare to use</a:t>
            </a:r>
          </a:p>
          <a:p>
            <a:r>
              <a:rPr lang="en-GB" dirty="0"/>
              <a:t>For most work done with Group Policy, Google is your friend. Use it!!</a:t>
            </a:r>
          </a:p>
          <a:p>
            <a:pPr marL="0" indent="0" algn="ctr">
              <a:buNone/>
            </a:pPr>
            <a:r>
              <a:rPr lang="en-GB" b="0" i="0" dirty="0">
                <a:solidFill>
                  <a:srgbClr val="D3CFC9"/>
                </a:solidFill>
                <a:effectLst/>
                <a:latin typeface="arial" panose="020B0604020202020204" pitchFamily="34" charset="0"/>
                <a:hlinkClick r:id="rId2"/>
              </a:rPr>
              <a:t>https://gprivate.com/5z8qg</a:t>
            </a:r>
            <a:r>
              <a:rPr lang="en-GB" b="0" i="0" dirty="0">
                <a:solidFill>
                  <a:srgbClr val="D3CFC9"/>
                </a:solidFill>
                <a:effectLst/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47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B3A4-27BE-B6C5-78DD-15FB2EA5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Authentication – Windows Admins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35AF-CF3A-BE64-7B90-F5745216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FF0000"/>
                </a:solidFill>
              </a:rPr>
              <a:t>TAKE SNAPSHOTS OF YOUR VMS BEFORE PROCEEDING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FF0000"/>
                </a:solidFill>
              </a:rPr>
              <a:t>YOU MAY LOSE YOUR LOCAL ADMIN IF DONE INCORRECTLY!</a:t>
            </a:r>
          </a:p>
          <a:p>
            <a:endParaRPr lang="en-GB" dirty="0"/>
          </a:p>
          <a:p>
            <a:r>
              <a:rPr lang="en-GB" dirty="0"/>
              <a:t>Log in as your domain administrator for the Windows 2016 DC</a:t>
            </a:r>
          </a:p>
          <a:p>
            <a:r>
              <a:rPr lang="en-GB" dirty="0"/>
              <a:t>Open Server Manager</a:t>
            </a:r>
          </a:p>
          <a:p>
            <a:r>
              <a:rPr lang="en-GB" dirty="0"/>
              <a:t>Go to Group Policy Manager</a:t>
            </a:r>
          </a:p>
          <a:p>
            <a:r>
              <a:rPr lang="en-GB" dirty="0"/>
              <a:t>Create a new Group Policy in the domain and open it in the editor (see next slide)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1A7CC5-4E96-37C9-200B-A41A83BA8CFD}"/>
              </a:ext>
            </a:extLst>
          </p:cNvPr>
          <p:cNvSpPr txBox="1">
            <a:spLocks/>
          </p:cNvSpPr>
          <p:nvPr/>
        </p:nvSpPr>
        <p:spPr>
          <a:xfrm>
            <a:off x="160256" y="6410811"/>
            <a:ext cx="11840066" cy="44718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Sources: </a:t>
            </a:r>
            <a:r>
              <a:rPr lang="en-GB" sz="1200" dirty="0">
                <a:hlinkClick r:id="rId2"/>
              </a:rPr>
              <a:t>http://woshub.com/add-domain-users-local-admin-group-gpo/</a:t>
            </a:r>
            <a:r>
              <a:rPr lang="en-GB" sz="1200" dirty="0"/>
              <a:t> - </a:t>
            </a:r>
            <a:r>
              <a:rPr lang="en-GB" sz="1200" dirty="0">
                <a:hlinkClick r:id="rId3"/>
              </a:rPr>
              <a:t>https://thesysadminchannel.com/add-local-administrators-via-gpo-group-policy/</a:t>
            </a:r>
            <a:r>
              <a:rPr lang="en-GB" sz="1200" b="1" dirty="0"/>
              <a:t> 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9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CD7021-D921-E9B6-F948-F6DAF8B65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49072" cy="4606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9BDE4-CE50-BCC1-5EE5-EB9E3033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4" y="4564334"/>
            <a:ext cx="4952856" cy="2293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22A946-B449-2BEE-E041-2ABFB2C2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4419"/>
            <a:ext cx="5915851" cy="3143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620DB3-4561-CC60-C4A4-AA42E944B1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769"/>
          <a:stretch/>
        </p:blipFill>
        <p:spPr>
          <a:xfrm>
            <a:off x="5395397" y="3485561"/>
            <a:ext cx="6796603" cy="31845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E05D18-9AEC-064C-D71C-A8CAA03B398E}"/>
              </a:ext>
            </a:extLst>
          </p:cNvPr>
          <p:cNvSpPr/>
          <p:nvPr/>
        </p:nvSpPr>
        <p:spPr>
          <a:xfrm>
            <a:off x="179109" y="5344998"/>
            <a:ext cx="1762813" cy="226243"/>
          </a:xfrm>
          <a:prstGeom prst="rect">
            <a:avLst/>
          </a:prstGeom>
          <a:solidFill>
            <a:srgbClr val="D8D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6858B2-7491-32D6-CC73-F141DC27E9F2}"/>
              </a:ext>
            </a:extLst>
          </p:cNvPr>
          <p:cNvSpPr txBox="1">
            <a:spLocks/>
          </p:cNvSpPr>
          <p:nvPr/>
        </p:nvSpPr>
        <p:spPr>
          <a:xfrm>
            <a:off x="179109" y="5281366"/>
            <a:ext cx="2215299" cy="35350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Local Admin Assignment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46A6DC-38E6-5A4B-5727-1AFCB12D5635}"/>
              </a:ext>
            </a:extLst>
          </p:cNvPr>
          <p:cNvSpPr/>
          <p:nvPr/>
        </p:nvSpPr>
        <p:spPr>
          <a:xfrm>
            <a:off x="6919274" y="1112363"/>
            <a:ext cx="2073897" cy="207390"/>
          </a:xfrm>
          <a:prstGeom prst="rect">
            <a:avLst/>
          </a:prstGeom>
          <a:solidFill>
            <a:srgbClr val="A9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C5250B-7366-E5A6-BCD7-1FCC5F6F6824}"/>
              </a:ext>
            </a:extLst>
          </p:cNvPr>
          <p:cNvSpPr txBox="1">
            <a:spLocks/>
          </p:cNvSpPr>
          <p:nvPr/>
        </p:nvSpPr>
        <p:spPr>
          <a:xfrm>
            <a:off x="6872140" y="1039305"/>
            <a:ext cx="2121031" cy="35350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Local Admin Assignment</a:t>
            </a:r>
          </a:p>
        </p:txBody>
      </p:sp>
    </p:spTree>
    <p:extLst>
      <p:ext uri="{BB962C8B-B14F-4D97-AF65-F5344CB8AC3E}">
        <p14:creationId xmlns:p14="http://schemas.microsoft.com/office/powerpoint/2010/main" val="3701486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B3A4-27BE-B6C5-78DD-15FB2EA5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Authentication – Windows Admins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35AF-CF3A-BE64-7B90-F5745216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2222287"/>
            <a:ext cx="11547835" cy="1388179"/>
          </a:xfrm>
        </p:spPr>
        <p:txBody>
          <a:bodyPr/>
          <a:lstStyle/>
          <a:p>
            <a:r>
              <a:rPr lang="en-GB" dirty="0"/>
              <a:t>Go to the following Group Policy section</a:t>
            </a:r>
          </a:p>
          <a:p>
            <a:pPr marL="0" indent="0" algn="ctr">
              <a:buNone/>
            </a:pPr>
            <a:r>
              <a:rPr lang="en-GB" dirty="0"/>
              <a:t>Computer Configuration –&gt; Preferences –&gt; Control Panel Settings –&gt; Local Users and Groups</a:t>
            </a:r>
          </a:p>
          <a:p>
            <a:r>
              <a:rPr lang="en-GB" dirty="0"/>
              <a:t>Right click Local Users and Groups and click New –&gt; Local Group</a:t>
            </a:r>
          </a:p>
        </p:txBody>
      </p:sp>
      <p:pic>
        <p:nvPicPr>
          <p:cNvPr id="1026" name="Picture 2" descr="group policy preferences manage local groups">
            <a:extLst>
              <a:ext uri="{FF2B5EF4-FFF2-40B4-BE49-F238E27FC236}">
                <a16:creationId xmlns:a16="http://schemas.microsoft.com/office/drawing/2014/main" id="{A7F97535-A414-9C13-C31B-13037EAC6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31" y="3829906"/>
            <a:ext cx="3996965" cy="23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F23AA6-DB74-DB89-8229-3038FE085660}"/>
              </a:ext>
            </a:extLst>
          </p:cNvPr>
          <p:cNvSpPr txBox="1">
            <a:spLocks/>
          </p:cNvSpPr>
          <p:nvPr/>
        </p:nvSpPr>
        <p:spPr>
          <a:xfrm>
            <a:off x="160256" y="6410811"/>
            <a:ext cx="11840066" cy="44718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Sources: </a:t>
            </a:r>
            <a:r>
              <a:rPr lang="en-GB" sz="1200" dirty="0">
                <a:hlinkClick r:id="rId3"/>
              </a:rPr>
              <a:t>http://woshub.com/add-domain-users-local-admin-group-gpo/</a:t>
            </a:r>
            <a:r>
              <a:rPr lang="en-GB" sz="1200" dirty="0"/>
              <a:t> - </a:t>
            </a:r>
            <a:r>
              <a:rPr lang="en-GB" sz="1200" dirty="0">
                <a:hlinkClick r:id="rId4"/>
              </a:rPr>
              <a:t>https://thesysadminchannel.com/add-local-administrators-via-gpo-group-policy/</a:t>
            </a:r>
            <a:r>
              <a:rPr lang="en-GB" sz="1200" b="1" dirty="0"/>
              <a:t> 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266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B3A4-27BE-B6C5-78DD-15FB2EA5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Authentication – Windows Admins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35AF-CF3A-BE64-7B90-F5745216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04214"/>
            <a:ext cx="9040304" cy="4374038"/>
          </a:xfrm>
        </p:spPr>
        <p:txBody>
          <a:bodyPr>
            <a:normAutofit/>
          </a:bodyPr>
          <a:lstStyle/>
          <a:p>
            <a:r>
              <a:rPr lang="en-GB" dirty="0"/>
              <a:t>Set the Action to Update on the top</a:t>
            </a:r>
          </a:p>
          <a:p>
            <a:r>
              <a:rPr lang="en-GB" dirty="0"/>
              <a:t>Select Administrators (Built-In) on the second row of the window</a:t>
            </a:r>
          </a:p>
          <a:p>
            <a:r>
              <a:rPr lang="en-GB" dirty="0"/>
              <a:t>Near the bottom of the window, click Add… and add in the users and domain groups you wish to have Admin Access on the account</a:t>
            </a:r>
          </a:p>
          <a:p>
            <a:r>
              <a:rPr lang="en-GB" dirty="0"/>
              <a:t>Deselect “Delete all member users” – otherwise you may potentially lose admin rights on the local Administrator (which is not a desirable effect)</a:t>
            </a:r>
          </a:p>
          <a:p>
            <a:r>
              <a:rPr lang="en-GB" dirty="0"/>
              <a:t>Close out of the editor window, and assign this policy to your root domain -  the tab that may look like c1234567.ads.com</a:t>
            </a:r>
          </a:p>
          <a:p>
            <a:r>
              <a:rPr lang="en-GB" dirty="0"/>
              <a:t>On the windows 7 desktop, run </a:t>
            </a:r>
            <a:r>
              <a:rPr lang="en-GB" b="1" dirty="0" err="1"/>
              <a:t>gpupdate</a:t>
            </a:r>
            <a:r>
              <a:rPr lang="en-GB" b="1" dirty="0"/>
              <a:t> /force</a:t>
            </a:r>
            <a:r>
              <a:rPr lang="en-GB" dirty="0"/>
              <a:t> from the command line</a:t>
            </a:r>
          </a:p>
          <a:p>
            <a:r>
              <a:rPr lang="en-GB" dirty="0"/>
              <a:t>Log out and then log back in with the admin login made on the domain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F23AA6-DB74-DB89-8229-3038FE085660}"/>
              </a:ext>
            </a:extLst>
          </p:cNvPr>
          <p:cNvSpPr txBox="1">
            <a:spLocks/>
          </p:cNvSpPr>
          <p:nvPr/>
        </p:nvSpPr>
        <p:spPr>
          <a:xfrm>
            <a:off x="160256" y="6410811"/>
            <a:ext cx="11840066" cy="44718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/>
              <a:t>Sources: </a:t>
            </a:r>
            <a:r>
              <a:rPr lang="en-GB" sz="1200" dirty="0">
                <a:hlinkClick r:id="rId2"/>
              </a:rPr>
              <a:t>http://woshub.com/add-domain-users-local-admin-group-gpo/</a:t>
            </a:r>
            <a:r>
              <a:rPr lang="en-GB" sz="1200" dirty="0"/>
              <a:t> - </a:t>
            </a:r>
            <a:r>
              <a:rPr lang="en-GB" sz="1200" dirty="0">
                <a:hlinkClick r:id="rId3"/>
              </a:rPr>
              <a:t>https://thesysadminchannel.com/add-local-administrators-via-gpo-group-policy/</a:t>
            </a:r>
            <a:r>
              <a:rPr lang="en-GB" sz="1200" b="1" dirty="0"/>
              <a:t> </a:t>
            </a:r>
            <a:r>
              <a:rPr lang="en-GB" sz="1200" dirty="0"/>
              <a:t> </a:t>
            </a:r>
          </a:p>
        </p:txBody>
      </p:sp>
      <p:pic>
        <p:nvPicPr>
          <p:cNvPr id="2050" name="Picture 2" descr="add domain user group to the local admin group using gpo">
            <a:extLst>
              <a:ext uri="{FF2B5EF4-FFF2-40B4-BE49-F238E27FC236}">
                <a16:creationId xmlns:a16="http://schemas.microsoft.com/office/drawing/2014/main" id="{440F36C5-0D8C-0DD4-0749-C233FAA6B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012" y="2276388"/>
            <a:ext cx="3323987" cy="327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53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560A-C6F7-A394-5DB8-37AD655A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Authentication – Windows Admins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81953-062C-6484-1B2C-C8C9320A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2" y="2222287"/>
            <a:ext cx="11962614" cy="3636511"/>
          </a:xfrm>
        </p:spPr>
        <p:txBody>
          <a:bodyPr/>
          <a:lstStyle/>
          <a:p>
            <a:r>
              <a:rPr lang="en-GB" dirty="0"/>
              <a:t>In the event that this guide does not work, revert your VMs to before these changes occurred. </a:t>
            </a:r>
          </a:p>
          <a:p>
            <a:r>
              <a:rPr lang="en-GB" dirty="0"/>
              <a:t>Then, follow the guide outlined here: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https://community.spiceworks.com/how_to/907-gpo-to-push-out-local-administrators-across-a-domain</a:t>
            </a:r>
            <a:r>
              <a:rPr lang="en-GB" dirty="0"/>
              <a:t> </a:t>
            </a:r>
          </a:p>
          <a:p>
            <a:r>
              <a:rPr lang="en-GB" dirty="0"/>
              <a:t>Copying the clear process outlined at this link is redundant, and this resource is trustworthy</a:t>
            </a:r>
          </a:p>
        </p:txBody>
      </p:sp>
    </p:spTree>
    <p:extLst>
      <p:ext uri="{BB962C8B-B14F-4D97-AF65-F5344CB8AC3E}">
        <p14:creationId xmlns:p14="http://schemas.microsoft.com/office/powerpoint/2010/main" val="152807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F11-FFE8-411B-CFCD-7B04EADD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–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6256-7786-A68B-D7BC-22AA91E5E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Authentication is the process in which you (the client) are proving you are who you are to somebody else (the server)</a:t>
            </a:r>
          </a:p>
          <a:p>
            <a:r>
              <a:rPr lang="en-US"/>
              <a:t>This is done using passwords, certificates, email verification, PINs and more</a:t>
            </a:r>
          </a:p>
          <a:p>
            <a:r>
              <a:rPr lang="en-US"/>
              <a:t>It is used for pretty much everything that is based on a network – computers are always doing it.</a:t>
            </a:r>
          </a:p>
        </p:txBody>
      </p:sp>
    </p:spTree>
    <p:extLst>
      <p:ext uri="{BB962C8B-B14F-4D97-AF65-F5344CB8AC3E}">
        <p14:creationId xmlns:p14="http://schemas.microsoft.com/office/powerpoint/2010/main" val="137683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8FD1-8511-9CBB-EAC4-3E39976A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6C22-3C99-8D50-9169-62591C9D1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54" y="1967664"/>
            <a:ext cx="11373288" cy="9704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there are any questions, feel free to ask. More sessions are coming, so answers may be given there.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D1004-38F5-B01A-7DE4-159436BA5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838" y="2752152"/>
            <a:ext cx="3372321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4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A072-EB69-6A90-1D6F-AF470367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–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A1C67-7F58-010B-C550-79B2C1D8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 this point, it is assumed that your Windows and Linux VMs are joined onto the domain you previously made</a:t>
            </a:r>
          </a:p>
          <a:p>
            <a:r>
              <a:rPr lang="en-US"/>
              <a:t>If this has not been done yet, </a:t>
            </a:r>
            <a:r>
              <a:rPr lang="en-US" b="1"/>
              <a:t>PLEASE DO THIS! </a:t>
            </a:r>
            <a:r>
              <a:rPr lang="en-US"/>
              <a:t>It is essential to the module</a:t>
            </a:r>
          </a:p>
          <a:p>
            <a:r>
              <a:rPr lang="en-US"/>
              <a:t>This covers about 50% of the network authentication needed for the module, as this allows Windows users to seamlessly authenticate itself and allows your Linux VMs to log in through the command line.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7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7F59-FD3A-BA3F-2EC8-0D3F8E68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-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BC7B7-3D3A-1BC0-BF1C-AE589AA5B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can be tested on the Linux VMs by using the </a:t>
            </a:r>
            <a:r>
              <a:rPr lang="en-US" b="1" dirty="0" err="1"/>
              <a:t>su</a:t>
            </a:r>
            <a:r>
              <a:rPr lang="en-US" dirty="0"/>
              <a:t> command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su</a:t>
            </a:r>
            <a:r>
              <a:rPr lang="en-US" dirty="0"/>
              <a:t> admin1@c1234567.com</a:t>
            </a:r>
          </a:p>
          <a:p>
            <a:pPr marL="457200" lvl="1" indent="0">
              <a:buNone/>
            </a:pPr>
            <a:r>
              <a:rPr lang="en-US" dirty="0" err="1"/>
              <a:t>su</a:t>
            </a:r>
            <a:r>
              <a:rPr lang="en-US" dirty="0"/>
              <a:t> staff1@c1234567.com </a:t>
            </a:r>
          </a:p>
          <a:p>
            <a:pPr marL="457200" lvl="1" indent="0">
              <a:buNone/>
            </a:pPr>
            <a:r>
              <a:rPr lang="en-US" dirty="0" err="1"/>
              <a:t>su</a:t>
            </a:r>
            <a:r>
              <a:rPr lang="en-US" dirty="0"/>
              <a:t> dev1@c1234567.com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8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AEC0-CFE6-E1F8-D7D0-F0F16510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-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4B71F-A04C-3606-FE69-13424529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89555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may have spotted a few issues with this setup though…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Sudo</a:t>
            </a:r>
            <a:r>
              <a:rPr lang="en-US" dirty="0"/>
              <a:t> access?</a:t>
            </a:r>
          </a:p>
          <a:p>
            <a:r>
              <a:rPr lang="en-US" dirty="0"/>
              <a:t>Home Directory Creation?</a:t>
            </a:r>
          </a:p>
          <a:p>
            <a:r>
              <a:rPr lang="en-US" dirty="0"/>
              <a:t>GUI logins?</a:t>
            </a:r>
          </a:p>
          <a:p>
            <a:r>
              <a:rPr lang="en-US" dirty="0"/>
              <a:t>FTP access?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These are all fixable, but very finnicky to 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9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DC24-57CA-C801-3EC1-240DA429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- </a:t>
            </a:r>
            <a:r>
              <a:rPr lang="en-US" err="1"/>
              <a:t>Sudo</a:t>
            </a:r>
            <a:r>
              <a:rPr lang="en-US"/>
              <a:t>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54E92-2D28-377E-6377-5A6A70562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Sudo</a:t>
            </a:r>
            <a:r>
              <a:rPr lang="en-US"/>
              <a:t> is a utility for Linux that allows users to run commands and programs as root – without needing the root password</a:t>
            </a:r>
          </a:p>
          <a:p>
            <a:r>
              <a:rPr lang="en-US"/>
              <a:t>It is a very powerful utility and needs to be locked away – only usable by certain people</a:t>
            </a:r>
          </a:p>
          <a:p>
            <a:r>
              <a:rPr lang="en-US"/>
              <a:t>We’re using Active Directory, but </a:t>
            </a:r>
            <a:r>
              <a:rPr lang="en-US" err="1"/>
              <a:t>Sudo</a:t>
            </a:r>
            <a:r>
              <a:rPr lang="en-US"/>
              <a:t> is a local tool</a:t>
            </a:r>
          </a:p>
          <a:p>
            <a:r>
              <a:rPr lang="en-US"/>
              <a:t>How to fix?</a:t>
            </a:r>
          </a:p>
        </p:txBody>
      </p:sp>
    </p:spTree>
    <p:extLst>
      <p:ext uri="{BB962C8B-B14F-4D97-AF65-F5344CB8AC3E}">
        <p14:creationId xmlns:p14="http://schemas.microsoft.com/office/powerpoint/2010/main" val="417928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A192-F0C9-BD1D-77D4-33651ABF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– </a:t>
            </a:r>
            <a:r>
              <a:rPr lang="en-US" err="1"/>
              <a:t>Sudo</a:t>
            </a:r>
            <a:r>
              <a:rPr lang="en-US"/>
              <a:t>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51B5-5440-3FCF-3BF7-54C497993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Sudo</a:t>
            </a:r>
            <a:r>
              <a:rPr lang="en-US"/>
              <a:t> access is managed by /</a:t>
            </a:r>
            <a:r>
              <a:rPr lang="en-US" err="1"/>
              <a:t>etc</a:t>
            </a:r>
            <a:r>
              <a:rPr lang="en-US"/>
              <a:t>/</a:t>
            </a:r>
            <a:r>
              <a:rPr lang="en-US" err="1"/>
              <a:t>sudoers</a:t>
            </a:r>
            <a:r>
              <a:rPr lang="en-US"/>
              <a:t> and the /</a:t>
            </a:r>
            <a:r>
              <a:rPr lang="en-US" err="1"/>
              <a:t>etc</a:t>
            </a:r>
            <a:r>
              <a:rPr lang="en-US"/>
              <a:t>/</a:t>
            </a:r>
            <a:r>
              <a:rPr lang="en-US" err="1"/>
              <a:t>sudoers.d</a:t>
            </a:r>
            <a:r>
              <a:rPr lang="en-US"/>
              <a:t> folders</a:t>
            </a:r>
          </a:p>
          <a:p>
            <a:r>
              <a:rPr lang="en-US"/>
              <a:t>Access can be granted to specific users, </a:t>
            </a:r>
            <a:r>
              <a:rPr lang="en-US" err="1"/>
              <a:t>linux</a:t>
            </a:r>
            <a:r>
              <a:rPr lang="en-US"/>
              <a:t> groups and… AD groups!</a:t>
            </a:r>
            <a:br>
              <a:rPr lang="en-US"/>
            </a:br>
            <a:endParaRPr lang="en-US"/>
          </a:p>
          <a:p>
            <a:r>
              <a:rPr lang="en-US"/>
              <a:t>Unfortunately, the syntax for this is… precise. It can be very awkward to get the correct syntax and it depends on how the machine was set up.</a:t>
            </a:r>
          </a:p>
        </p:txBody>
      </p:sp>
    </p:spTree>
    <p:extLst>
      <p:ext uri="{BB962C8B-B14F-4D97-AF65-F5344CB8AC3E}">
        <p14:creationId xmlns:p14="http://schemas.microsoft.com/office/powerpoint/2010/main" val="53064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21AE-A186-75F5-DDBB-C2C3E71F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– </a:t>
            </a:r>
            <a:r>
              <a:rPr lang="en-US" err="1"/>
              <a:t>Sudo</a:t>
            </a:r>
            <a:r>
              <a:rPr lang="en-US"/>
              <a:t>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4066A-3084-5436-E446-07669BB9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177" y="1811792"/>
            <a:ext cx="7197316" cy="50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13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19</TotalTime>
  <Words>1802</Words>
  <Application>Microsoft Office PowerPoint</Application>
  <PresentationFormat>Widescreen</PresentationFormat>
  <Paragraphs>158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Wingdings</vt:lpstr>
      <vt:lpstr>Wingdings 2</vt:lpstr>
      <vt:lpstr>Quotable</vt:lpstr>
      <vt:lpstr>Tolly’s Tech Teachings</vt:lpstr>
      <vt:lpstr>Ground rules</vt:lpstr>
      <vt:lpstr>Authentication – What is it?</vt:lpstr>
      <vt:lpstr>Authentication – Networking</vt:lpstr>
      <vt:lpstr>Authentication - Networking</vt:lpstr>
      <vt:lpstr>Authentication - Linux</vt:lpstr>
      <vt:lpstr>Authentication - Sudo Access</vt:lpstr>
      <vt:lpstr>Authentication – Sudo access</vt:lpstr>
      <vt:lpstr>Authentication – Sudo access</vt:lpstr>
      <vt:lpstr>Authentication – Sudo access</vt:lpstr>
      <vt:lpstr>Authentication – Home Directories</vt:lpstr>
      <vt:lpstr>Authentication – The Eldritch Horrors of PAM</vt:lpstr>
      <vt:lpstr>Authentication – The Eldritch Horrors of PAM</vt:lpstr>
      <vt:lpstr>Authentication – The Eldritch Horrors of PAM</vt:lpstr>
      <vt:lpstr>Authentication – The Eldritch Horrors of PAM</vt:lpstr>
      <vt:lpstr>Authentication – GUI Logins</vt:lpstr>
      <vt:lpstr>Authentication – GUI Logins</vt:lpstr>
      <vt:lpstr>PowerPoint Presentation</vt:lpstr>
      <vt:lpstr>Authentication – GUI Logins</vt:lpstr>
      <vt:lpstr>Authentication – GUI Logins</vt:lpstr>
      <vt:lpstr>Authentication – GUI Logins</vt:lpstr>
      <vt:lpstr>Time for a short break!</vt:lpstr>
      <vt:lpstr>Authentication – Windows Admins</vt:lpstr>
      <vt:lpstr>Authentication – Windows Admins</vt:lpstr>
      <vt:lpstr>Authentication – Windows Admins</vt:lpstr>
      <vt:lpstr>PowerPoint Presentation</vt:lpstr>
      <vt:lpstr>Authentication – Windows Admins</vt:lpstr>
      <vt:lpstr>Authentication – Windows Admins</vt:lpstr>
      <vt:lpstr>Authentication – Windows Admins</vt:lpstr>
      <vt:lpstr>Work time?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Tolly’s Tech Teachings</dc:title>
  <cp:lastModifiedBy>Tom Harrison</cp:lastModifiedBy>
  <cp:revision>3</cp:revision>
  <dcterms:created xsi:type="dcterms:W3CDTF">2022-05-17T23:09:58Z</dcterms:created>
  <dcterms:modified xsi:type="dcterms:W3CDTF">2024-03-29T19:17:45Z</dcterms:modified>
</cp:coreProperties>
</file>